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7" r:id="rId1"/>
  </p:sldMasterIdLst>
  <p:notesMasterIdLst>
    <p:notesMasterId r:id="rId2"/>
  </p:notesMasterIdLst>
  <p:sldIdLst>
    <p:sldId id="272" r:id="rId3"/>
    <p:sldId id="273" r:id="rId4"/>
    <p:sldId id="274" r:id="rId5"/>
    <p:sldId id="275" r:id="rId6"/>
    <p:sldId id="276" r:id="rId7"/>
    <p:sldId id="277" r:id="rId8"/>
    <p:sldId id="278" r:id="rId9"/>
    <p:sldId id="279" r:id="rId10"/>
    <p:sldId id="280" r:id="rId11"/>
    <p:sldId id="281" r:id="rId12"/>
    <p:sldId id="283" r:id="rId13"/>
    <p:sldId id="284" r:id="rId14"/>
    <p:sldId id="285" r:id="rId15"/>
  </p:sldIdLst>
  <p:sldSz type="screen16x9" cy="6858000" cx="12192000"/>
  <p:notesSz cx="12192000" cy="6858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p:cViewPr varScale="1">
        <p:scale>
          <a:sx n="81" d="100"/>
          <a:sy n="81" d="100"/>
        </p:scale>
        <p:origin x="725" y="53"/>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https://d.docs.live.net/d6431f95c81d0839/Documents/Projecr%20Thrisha.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[Projecr Thrisha.xlsx]Sheet1!PivotTable3</c:name>
    <c:fmtId val="3"/>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Sheet1!$Q$5:$Q$6</c:f>
              <c:strCache>
                <c:ptCount val="1"/>
                <c:pt idx="0">
                  <c:v>Full-Time</c:v>
                </c:pt>
              </c:strCache>
            </c:strRef>
          </c:tx>
          <c:spPr>
            <a:solidFill>
              <a:schemeClr val="accent1"/>
            </a:solidFill>
            <a:ln>
              <a:noFill/>
            </a:ln>
            <a:effectLst/>
          </c:spPr>
          <c:invertIfNegative val="0"/>
          <c:cat>
            <c:strRef>
              <c:f>Sheet1!$P$7:$P$13</c:f>
              <c:strCache>
                <c:ptCount val="6"/>
                <c:pt idx="0">
                  <c:v>Admin Offices</c:v>
                </c:pt>
                <c:pt idx="1">
                  <c:v>Executive Office</c:v>
                </c:pt>
                <c:pt idx="2">
                  <c:v>IT/IS</c:v>
                </c:pt>
                <c:pt idx="3">
                  <c:v>Production</c:v>
                </c:pt>
                <c:pt idx="4">
                  <c:v>Sales</c:v>
                </c:pt>
                <c:pt idx="5">
                  <c:v>Software Engineering</c:v>
                </c:pt>
              </c:strCache>
            </c:strRef>
          </c:cat>
          <c:val>
            <c:numRef>
              <c:f>Sheet1!$Q$7:$Q$13</c:f>
              <c:numCache>
                <c:formatCode>General</c:formatCode>
                <c:ptCount val="6"/>
                <c:pt idx="0">
                  <c:v>14.0</c:v>
                </c:pt>
                <c:pt idx="1">
                  <c:v>6.0</c:v>
                </c:pt>
                <c:pt idx="2">
                  <c:v>76.0</c:v>
                </c:pt>
                <c:pt idx="3">
                  <c:v>336.0</c:v>
                </c:pt>
                <c:pt idx="4">
                  <c:v>56.0</c:v>
                </c:pt>
                <c:pt idx="5">
                  <c:v>16.0</c:v>
                </c:pt>
              </c:numCache>
            </c:numRef>
          </c:val>
        </c:ser>
        <c:ser>
          <c:idx val="1"/>
          <c:order val="1"/>
          <c:tx>
            <c:strRef>
              <c:f>Sheet1!$R$5:$R$6</c:f>
              <c:strCache>
                <c:ptCount val="1"/>
                <c:pt idx="0">
                  <c:v>Part-Time</c:v>
                </c:pt>
              </c:strCache>
            </c:strRef>
          </c:tx>
          <c:spPr>
            <a:solidFill>
              <a:schemeClr val="accent2"/>
            </a:solidFill>
            <a:ln>
              <a:noFill/>
            </a:ln>
            <a:effectLst/>
          </c:spPr>
          <c:invertIfNegative val="0"/>
          <c:cat>
            <c:strRef>
              <c:f>Sheet1!$P$7:$P$13</c:f>
              <c:strCache>
                <c:ptCount val="6"/>
                <c:pt idx="0">
                  <c:v>Admin Offices</c:v>
                </c:pt>
                <c:pt idx="1">
                  <c:v>Executive Office</c:v>
                </c:pt>
                <c:pt idx="2">
                  <c:v>IT/IS</c:v>
                </c:pt>
                <c:pt idx="3">
                  <c:v>Production</c:v>
                </c:pt>
                <c:pt idx="4">
                  <c:v>Sales</c:v>
                </c:pt>
                <c:pt idx="5">
                  <c:v>Software Engineering</c:v>
                </c:pt>
              </c:strCache>
            </c:strRef>
          </c:cat>
          <c:val>
            <c:numRef>
              <c:f>Sheet1!$R$7:$R$13</c:f>
              <c:numCache>
                <c:formatCode>General</c:formatCode>
                <c:ptCount val="6"/>
                <c:pt idx="0">
                  <c:v>19.0</c:v>
                </c:pt>
                <c:pt idx="1">
                  <c:v>7.0</c:v>
                </c:pt>
                <c:pt idx="2">
                  <c:v>60.0</c:v>
                </c:pt>
                <c:pt idx="3">
                  <c:v>318.0</c:v>
                </c:pt>
                <c:pt idx="4">
                  <c:v>43.0</c:v>
                </c:pt>
                <c:pt idx="5">
                  <c:v>30.0</c:v>
                </c:pt>
              </c:numCache>
            </c:numRef>
          </c:val>
        </c:ser>
        <c:ser>
          <c:idx val="2"/>
          <c:order val="2"/>
          <c:tx>
            <c:strRef>
              <c:f>Sheet1!$S$5:$S$6</c:f>
              <c:strCache>
                <c:ptCount val="1"/>
                <c:pt idx="0">
                  <c:v>Temporary</c:v>
                </c:pt>
              </c:strCache>
            </c:strRef>
          </c:tx>
          <c:spPr>
            <a:solidFill>
              <a:schemeClr val="accent3"/>
            </a:solidFill>
            <a:ln>
              <a:noFill/>
            </a:ln>
            <a:effectLst/>
          </c:spPr>
          <c:invertIfNegative val="0"/>
          <c:cat>
            <c:strRef>
              <c:f>Sheet1!$P$7:$P$13</c:f>
              <c:strCache>
                <c:ptCount val="6"/>
                <c:pt idx="0">
                  <c:v>Admin Offices</c:v>
                </c:pt>
                <c:pt idx="1">
                  <c:v>Executive Office</c:v>
                </c:pt>
                <c:pt idx="2">
                  <c:v>IT/IS</c:v>
                </c:pt>
                <c:pt idx="3">
                  <c:v>Production</c:v>
                </c:pt>
                <c:pt idx="4">
                  <c:v>Sales</c:v>
                </c:pt>
                <c:pt idx="5">
                  <c:v>Software Engineering</c:v>
                </c:pt>
              </c:strCache>
            </c:strRef>
          </c:cat>
          <c:val>
            <c:numRef>
              <c:f>Sheet1!$S$7:$S$13</c:f>
              <c:numCache>
                <c:formatCode>General</c:formatCode>
                <c:ptCount val="6"/>
                <c:pt idx="0">
                  <c:v>15.0</c:v>
                </c:pt>
                <c:pt idx="1">
                  <c:v>6.0</c:v>
                </c:pt>
                <c:pt idx="2">
                  <c:v>88.0</c:v>
                </c:pt>
                <c:pt idx="3">
                  <c:v>360.0</c:v>
                </c:pt>
                <c:pt idx="4">
                  <c:v>65.0</c:v>
                </c:pt>
                <c:pt idx="5">
                  <c:v>18.0</c:v>
                </c:pt>
              </c:numCache>
            </c:numRef>
          </c:val>
        </c:ser>
        <c:dLbls>
          <c:showLegendKey val="0"/>
          <c:showVal val="0"/>
          <c:showCatName val="0"/>
          <c:showSerName val="0"/>
          <c:showPercent val="0"/>
          <c:showBubbleSize val="0"/>
        </c:dLbls>
        <c:gapWidth val="219"/>
        <c:overlap val="-27"/>
        <c:axId val="574795375"/>
        <c:axId val="574792015"/>
      </c:barChart>
      <c:catAx>
        <c:axId val="57479537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74792015"/>
        <c:crosses val="autoZero"/>
        <c:auto val="1"/>
        <c:lblAlgn val="ctr"/>
        <c:lblOffset val="100"/>
        <c:noMultiLvlLbl val="0"/>
      </c:catAx>
      <c:valAx>
        <c:axId val="57479201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7479537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70" name=""/>
        <p:cNvGrpSpPr/>
        <p:nvPr/>
      </p:nvGrpSpPr>
      <p:grpSpPr>
        <a:xfrm>
          <a:off x="0" y="0"/>
          <a:ext cx="0" cy="0"/>
          <a:chOff x="0" y="0"/>
          <a:chExt cx="0" cy="0"/>
        </a:xfrm>
      </p:grpSpPr>
      <p:sp>
        <p:nvSpPr>
          <p:cNvPr id="1048733"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34"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01-09-2024</a:t>
            </a:fld>
            <a:endParaRPr lang="en-IN"/>
          </a:p>
        </p:txBody>
      </p:sp>
      <p:sp>
        <p:nvSpPr>
          <p:cNvPr id="1048735"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36"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37"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38"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589" name="Slide Image Placeholder 1"/>
          <p:cNvSpPr>
            <a:spLocks noChangeAspect="1" noRot="1" noGrp="1"/>
          </p:cNvSpPr>
          <p:nvPr>
            <p:ph type="sldImg"/>
          </p:nvPr>
        </p:nvSpPr>
        <p:spPr/>
      </p:sp>
      <p:sp>
        <p:nvSpPr>
          <p:cNvPr id="1048590" name="Notes Placeholder 2"/>
          <p:cNvSpPr>
            <a:spLocks noGrp="1"/>
          </p:cNvSpPr>
          <p:nvPr>
            <p:ph type="body" idx="1"/>
          </p:nvPr>
        </p:nvSpPr>
        <p:spPr/>
        <p:txBody>
          <a:bodyPr/>
          <a:p>
            <a:endParaRPr dirty="0" lang="en-IN"/>
          </a:p>
        </p:txBody>
      </p:sp>
      <p:sp>
        <p:nvSpPr>
          <p:cNvPr id="1048591"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54" name=""/>
        <p:cNvGrpSpPr/>
        <p:nvPr/>
      </p:nvGrpSpPr>
      <p:grpSpPr>
        <a:xfrm>
          <a:off x="0" y="0"/>
          <a:ext cx="0" cy="0"/>
          <a:chOff x="0" y="0"/>
          <a:chExt cx="0" cy="0"/>
        </a:xfrm>
      </p:grpSpPr>
      <p:sp>
        <p:nvSpPr>
          <p:cNvPr id="1048641"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dirty="0" lang="en-US"/>
          </a:p>
        </p:txBody>
      </p:sp>
      <p:sp>
        <p:nvSpPr>
          <p:cNvPr id="1048642" name="Subtitle 2"/>
          <p:cNvSpPr>
            <a:spLocks noGrp="1"/>
          </p:cNvSpPr>
          <p:nvPr>
            <p:ph type="subTitle" idx="1"/>
          </p:nvPr>
        </p:nvSpPr>
        <p:spPr>
          <a:xfrm>
            <a:off x="684212" y="3843867"/>
            <a:ext cx="6400800" cy="1947333"/>
          </a:xfrm>
        </p:spPr>
        <p:txBody>
          <a:bodyPr anchor="t">
            <a:normAutofit/>
          </a:bodyPr>
          <a:lstStyle>
            <a:lvl1pPr algn="l" indent="0" marL="0">
              <a:buNone/>
              <a:defRPr sz="2100">
                <a:solidFill>
                  <a:schemeClr val="tx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endParaRPr dirty="0" lang="en-US"/>
          </a:p>
        </p:txBody>
      </p:sp>
      <p:sp>
        <p:nvSpPr>
          <p:cNvPr id="1048643" name="Date Placeholder 3"/>
          <p:cNvSpPr>
            <a:spLocks noGrp="1"/>
          </p:cNvSpPr>
          <p:nvPr>
            <p:ph type="dt" sz="half" idx="10"/>
          </p:nvPr>
        </p:nvSpPr>
        <p:spPr/>
        <p:txBody>
          <a:bodyPr/>
          <a:p>
            <a:fld id="{1D8BD707-D9CF-40AE-B4C6-C98DA3205C09}" type="datetimeFigureOut">
              <a:rPr lang="en-US" smtClean="0"/>
              <a:t>9/1/2024</a:t>
            </a:fld>
            <a:endParaRPr lang="en-US"/>
          </a:p>
        </p:txBody>
      </p:sp>
      <p:sp>
        <p:nvSpPr>
          <p:cNvPr id="1048644" name="Footer Placeholder 4"/>
          <p:cNvSpPr>
            <a:spLocks noGrp="1"/>
          </p:cNvSpPr>
          <p:nvPr>
            <p:ph type="ftr" sz="quarter" idx="11"/>
          </p:nvPr>
        </p:nvSpPr>
        <p:spPr/>
        <p:txBody>
          <a:bodyPr/>
          <a:p>
            <a:endParaRPr lang="en-IN"/>
          </a:p>
        </p:txBody>
      </p:sp>
      <p:sp>
        <p:nvSpPr>
          <p:cNvPr id="1048645"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cxnSp>
        <p:nvCxnSpPr>
          <p:cNvPr id="3145733" name="Straight Connector 15"/>
          <p:cNvCxnSpPr>
            <a:cxnSpLocks/>
          </p:cNvCxnSpPr>
          <p:nvPr/>
        </p:nvCxnSpPr>
        <p:spPr>
          <a:xfrm flipH="1">
            <a:off x="8228012" y="8467"/>
            <a:ext cx="3810000" cy="3810000"/>
          </a:xfrm>
          <a:prstGeom prst="line"/>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45734" name="Straight Connector 16"/>
          <p:cNvCxnSpPr>
            <a:cxnSpLocks/>
          </p:cNvCxnSpPr>
          <p:nvPr/>
        </p:nvCxnSpPr>
        <p:spPr>
          <a:xfrm flipH="1">
            <a:off x="6108170" y="91545"/>
            <a:ext cx="6080655" cy="6080655"/>
          </a:xfrm>
          <a:prstGeom prst="line"/>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45735" name="Straight Connector 18"/>
          <p:cNvCxnSpPr>
            <a:cxnSpLocks/>
          </p:cNvCxnSpPr>
          <p:nvPr/>
        </p:nvCxnSpPr>
        <p:spPr>
          <a:xfrm flipH="1">
            <a:off x="7235825" y="228600"/>
            <a:ext cx="4953000" cy="4953000"/>
          </a:xfrm>
          <a:prstGeom prst="line"/>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45736" name="Straight Connector 20"/>
          <p:cNvCxnSpPr>
            <a:cxnSpLocks/>
          </p:cNvCxnSpPr>
          <p:nvPr/>
        </p:nvCxnSpPr>
        <p:spPr>
          <a:xfrm flipH="1">
            <a:off x="7335837" y="32278"/>
            <a:ext cx="4852989" cy="4852989"/>
          </a:xfrm>
          <a:prstGeom prst="line"/>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45737" name="Straight Connector 22"/>
          <p:cNvCxnSpPr>
            <a:cxnSpLocks/>
          </p:cNvCxnSpPr>
          <p:nvPr/>
        </p:nvCxnSpPr>
        <p:spPr>
          <a:xfrm flipH="1">
            <a:off x="7845426" y="609601"/>
            <a:ext cx="4343399" cy="4343399"/>
          </a:xfrm>
          <a:prstGeom prst="line"/>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65" name=""/>
        <p:cNvGrpSpPr/>
        <p:nvPr/>
      </p:nvGrpSpPr>
      <p:grpSpPr>
        <a:xfrm>
          <a:off x="0" y="0"/>
          <a:ext cx="0" cy="0"/>
          <a:chOff x="0" y="0"/>
          <a:chExt cx="0" cy="0"/>
        </a:xfrm>
      </p:grpSpPr>
      <p:sp>
        <p:nvSpPr>
          <p:cNvPr id="1048702" name="Title 1"/>
          <p:cNvSpPr>
            <a:spLocks noGrp="1"/>
          </p:cNvSpPr>
          <p:nvPr>
            <p:ph type="title"/>
          </p:nvPr>
        </p:nvSpPr>
        <p:spPr/>
        <p:txBody>
          <a:bodyPr/>
          <a:p>
            <a:r>
              <a:rPr lang="en-US"/>
              <a:t>Click to edit Master title style</a:t>
            </a:r>
            <a:endParaRPr dirty="0" lang="en-US"/>
          </a:p>
        </p:txBody>
      </p:sp>
      <p:sp>
        <p:nvSpPr>
          <p:cNvPr id="1048703" name="Picture Placeholder 2"/>
          <p:cNvSpPr>
            <a:spLocks noChangeAspect="1" noGrp="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r="14460000" dist="38100">
              <a:srgbClr val="000000">
                <a:alpha val="70000"/>
              </a:srgbClr>
            </a:inn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704" name="Text Placeholder 9"/>
          <p:cNvSpPr>
            <a:spLocks noGrp="1"/>
          </p:cNvSpPr>
          <p:nvPr>
            <p:ph type="body" sz="quarter" idx="14"/>
          </p:nvPr>
        </p:nvSpPr>
        <p:spPr>
          <a:xfrm>
            <a:off x="914402" y="3843867"/>
            <a:ext cx="8304210" cy="457200"/>
          </a:xfrm>
        </p:spPr>
        <p:txBody>
          <a:bodyPr anchor="t">
            <a:normAutofit/>
          </a:bodyPr>
          <a:lstStyle>
            <a:lvl1pPr indent="0" marL="0">
              <a:buFontTx/>
              <a:buNone/>
              <a:defRPr sz="1600"/>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705" name="Date Placeholder 2"/>
          <p:cNvSpPr>
            <a:spLocks noGrp="1"/>
          </p:cNvSpPr>
          <p:nvPr>
            <p:ph type="dt" sz="half" idx="10"/>
          </p:nvPr>
        </p:nvSpPr>
        <p:spPr/>
        <p:txBody>
          <a:bodyPr/>
          <a:p>
            <a:fld id="{1D8BD707-D9CF-40AE-B4C6-C98DA3205C09}" type="datetimeFigureOut">
              <a:rPr lang="en-US" smtClean="0"/>
              <a:t>9/1/2024</a:t>
            </a:fld>
            <a:endParaRPr lang="en-US"/>
          </a:p>
        </p:txBody>
      </p:sp>
      <p:sp>
        <p:nvSpPr>
          <p:cNvPr id="1048706" name="Footer Placeholder 3"/>
          <p:cNvSpPr>
            <a:spLocks noGrp="1"/>
          </p:cNvSpPr>
          <p:nvPr>
            <p:ph type="ftr" sz="quarter" idx="11"/>
          </p:nvPr>
        </p:nvSpPr>
        <p:spPr/>
        <p:txBody>
          <a:bodyPr/>
          <a:p>
            <a:endParaRPr lang="en-IN"/>
          </a:p>
        </p:txBody>
      </p:sp>
      <p:sp>
        <p:nvSpPr>
          <p:cNvPr id="1048707" name="Slide Number Placeholder 4"/>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56" name=""/>
        <p:cNvGrpSpPr/>
        <p:nvPr/>
      </p:nvGrpSpPr>
      <p:grpSpPr>
        <a:xfrm>
          <a:off x="0" y="0"/>
          <a:ext cx="0" cy="0"/>
          <a:chOff x="0" y="0"/>
          <a:chExt cx="0" cy="0"/>
        </a:xfrm>
      </p:grpSpPr>
      <p:sp>
        <p:nvSpPr>
          <p:cNvPr id="1048651" name="Title 1"/>
          <p:cNvSpPr>
            <a:spLocks noGrp="1"/>
          </p:cNvSpPr>
          <p:nvPr>
            <p:ph type="title"/>
          </p:nvPr>
        </p:nvSpPr>
        <p:spPr>
          <a:xfrm>
            <a:off x="684213" y="685800"/>
            <a:ext cx="10058400" cy="2743200"/>
          </a:xfrm>
        </p:spPr>
        <p:txBody>
          <a:bodyPr anchor="ctr">
            <a:normAutofit/>
          </a:bodyPr>
          <a:lstStyle>
            <a:lvl1pPr algn="l">
              <a:defRPr b="0" cap="all" sz="3200"/>
            </a:lvl1pPr>
          </a:lstStyle>
          <a:p>
            <a:r>
              <a:rPr lang="en-US"/>
              <a:t>Click to edit Master title style</a:t>
            </a:r>
            <a:endParaRPr dirty="0" lang="en-US"/>
          </a:p>
        </p:txBody>
      </p:sp>
      <p:sp>
        <p:nvSpPr>
          <p:cNvPr id="1048652" name="Text Placeholder 2"/>
          <p:cNvSpPr>
            <a:spLocks noGrp="1"/>
          </p:cNvSpPr>
          <p:nvPr>
            <p:ph type="body" idx="1"/>
          </p:nvPr>
        </p:nvSpPr>
        <p:spPr>
          <a:xfrm>
            <a:off x="684212" y="4114800"/>
            <a:ext cx="8535988" cy="1879600"/>
          </a:xfrm>
        </p:spPr>
        <p:txBody>
          <a:bodyPr anchor="ctr">
            <a:normAutofit/>
          </a:bodyPr>
          <a:lstStyle>
            <a:lvl1pPr algn="l" indent="0" marL="0">
              <a:buNone/>
              <a:defRPr sz="20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53" name="Date Placeholder 3"/>
          <p:cNvSpPr>
            <a:spLocks noGrp="1"/>
          </p:cNvSpPr>
          <p:nvPr>
            <p:ph type="dt" sz="half" idx="10"/>
          </p:nvPr>
        </p:nvSpPr>
        <p:spPr/>
        <p:txBody>
          <a:bodyPr/>
          <a:p>
            <a:fld id="{1D8BD707-D9CF-40AE-B4C6-C98DA3205C09}" type="datetimeFigureOut">
              <a:rPr lang="en-US" smtClean="0"/>
              <a:t>9/1/2024</a:t>
            </a:fld>
            <a:endParaRPr lang="en-US"/>
          </a:p>
        </p:txBody>
      </p:sp>
      <p:sp>
        <p:nvSpPr>
          <p:cNvPr id="1048654" name="Footer Placeholder 4"/>
          <p:cNvSpPr>
            <a:spLocks noGrp="1"/>
          </p:cNvSpPr>
          <p:nvPr>
            <p:ph type="ftr" sz="quarter" idx="11"/>
          </p:nvPr>
        </p:nvSpPr>
        <p:spPr/>
        <p:txBody>
          <a:bodyPr/>
          <a:p>
            <a:endParaRPr lang="en-IN"/>
          </a:p>
        </p:txBody>
      </p:sp>
      <p:sp>
        <p:nvSpPr>
          <p:cNvPr id="1048655"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63" name=""/>
        <p:cNvGrpSpPr/>
        <p:nvPr/>
      </p:nvGrpSpPr>
      <p:grpSpPr>
        <a:xfrm>
          <a:off x="0" y="0"/>
          <a:ext cx="0" cy="0"/>
          <a:chOff x="0" y="0"/>
          <a:chExt cx="0" cy="0"/>
        </a:xfrm>
      </p:grpSpPr>
      <p:sp>
        <p:nvSpPr>
          <p:cNvPr id="1048689" name="Title 1"/>
          <p:cNvSpPr>
            <a:spLocks noGrp="1"/>
          </p:cNvSpPr>
          <p:nvPr>
            <p:ph type="title"/>
          </p:nvPr>
        </p:nvSpPr>
        <p:spPr>
          <a:xfrm>
            <a:off x="1141411" y="685800"/>
            <a:ext cx="9144001" cy="2743200"/>
          </a:xfrm>
        </p:spPr>
        <p:txBody>
          <a:bodyPr anchor="ctr">
            <a:normAutofit/>
          </a:bodyPr>
          <a:lstStyle>
            <a:lvl1pPr algn="l">
              <a:defRPr b="0" cap="all" sz="3200">
                <a:solidFill>
                  <a:schemeClr val="tx1"/>
                </a:solidFill>
              </a:defRPr>
            </a:lvl1pPr>
          </a:lstStyle>
          <a:p>
            <a:r>
              <a:rPr lang="en-US"/>
              <a:t>Click to edit Master title style</a:t>
            </a:r>
            <a:endParaRPr dirty="0" lang="en-US"/>
          </a:p>
        </p:txBody>
      </p:sp>
      <p:sp>
        <p:nvSpPr>
          <p:cNvPr id="1048690" name="Text Placeholder 9"/>
          <p:cNvSpPr>
            <a:spLocks noGrp="1"/>
          </p:cNvSpPr>
          <p:nvPr>
            <p:ph type="body" sz="quarter" idx="13"/>
          </p:nvPr>
        </p:nvSpPr>
        <p:spPr>
          <a:xfrm>
            <a:off x="1446212" y="3429000"/>
            <a:ext cx="8534400" cy="381000"/>
          </a:xfrm>
        </p:spPr>
        <p:txBody>
          <a:bodyPr anchor="ctr"/>
          <a:lstStyle>
            <a:lvl1pPr indent="0" marL="0">
              <a:buFontTx/>
              <a:buNone/>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691" name="Text Placeholder 2"/>
          <p:cNvSpPr>
            <a:spLocks noGrp="1"/>
          </p:cNvSpPr>
          <p:nvPr>
            <p:ph type="body" idx="1"/>
          </p:nvPr>
        </p:nvSpPr>
        <p:spPr>
          <a:xfrm>
            <a:off x="684213" y="4301067"/>
            <a:ext cx="8534400" cy="1684865"/>
          </a:xfrm>
        </p:spPr>
        <p:txBody>
          <a:bodyPr anchor="ctr">
            <a:normAutofit/>
          </a:bodyPr>
          <a:lstStyle>
            <a:lvl1pPr algn="l" indent="0" marL="0">
              <a:buNone/>
              <a:defRPr sz="20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92" name="Date Placeholder 3"/>
          <p:cNvSpPr>
            <a:spLocks noGrp="1"/>
          </p:cNvSpPr>
          <p:nvPr>
            <p:ph type="dt" sz="half" idx="10"/>
          </p:nvPr>
        </p:nvSpPr>
        <p:spPr/>
        <p:txBody>
          <a:bodyPr/>
          <a:p>
            <a:fld id="{1D8BD707-D9CF-40AE-B4C6-C98DA3205C09}" type="datetimeFigureOut">
              <a:rPr lang="en-US" smtClean="0"/>
              <a:t>9/1/2024</a:t>
            </a:fld>
            <a:endParaRPr lang="en-US"/>
          </a:p>
        </p:txBody>
      </p:sp>
      <p:sp>
        <p:nvSpPr>
          <p:cNvPr id="1048693" name="Footer Placeholder 4"/>
          <p:cNvSpPr>
            <a:spLocks noGrp="1"/>
          </p:cNvSpPr>
          <p:nvPr>
            <p:ph type="ftr" sz="quarter" idx="11"/>
          </p:nvPr>
        </p:nvSpPr>
        <p:spPr/>
        <p:txBody>
          <a:bodyPr/>
          <a:p>
            <a:endParaRPr lang="en-IN"/>
          </a:p>
        </p:txBody>
      </p:sp>
      <p:sp>
        <p:nvSpPr>
          <p:cNvPr id="1048694"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
        <p:nvSpPr>
          <p:cNvPr id="1048695" name="TextBox 13"/>
          <p:cNvSpPr txBox="1"/>
          <p:nvPr/>
        </p:nvSpPr>
        <p:spPr>
          <a:xfrm>
            <a:off x="531812" y="812222"/>
            <a:ext cx="609600" cy="584776"/>
          </a:xfrm>
          <a:prstGeom prst="rect"/>
        </p:spPr>
        <p:txBody>
          <a:bodyPr anchor="ctr" bIns="45720" lIns="91440" rIns="91440" rtlCol="0" tIns="45720" vert="horz">
            <a:noAutofit/>
          </a:bodyPr>
          <a:p>
            <a:pPr lvl="0"/>
            <a:r>
              <a:rPr dirty="0" sz="8000" lang="en-US">
                <a:solidFill>
                  <a:schemeClr val="tx1"/>
                </a:solidFill>
                <a:effectLst/>
              </a:rPr>
              <a:t>“</a:t>
            </a:r>
          </a:p>
        </p:txBody>
      </p:sp>
      <p:sp>
        <p:nvSpPr>
          <p:cNvPr id="1048696" name="TextBox 14"/>
          <p:cNvSpPr txBox="1"/>
          <p:nvPr/>
        </p:nvSpPr>
        <p:spPr>
          <a:xfrm>
            <a:off x="10285412" y="2768601"/>
            <a:ext cx="609600" cy="584776"/>
          </a:xfrm>
          <a:prstGeom prst="rect"/>
        </p:spPr>
        <p:txBody>
          <a:bodyPr anchor="ctr" bIns="45720" lIns="91440" rIns="91440" rtlCol="0" tIns="45720" vert="horz">
            <a:noAutofit/>
          </a:bodyPr>
          <a:p>
            <a:pPr algn="r" lvl="0"/>
            <a:r>
              <a:rPr dirty="0" sz="8000" lang="en-US">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55" name=""/>
        <p:cNvGrpSpPr/>
        <p:nvPr/>
      </p:nvGrpSpPr>
      <p:grpSpPr>
        <a:xfrm>
          <a:off x="0" y="0"/>
          <a:ext cx="0" cy="0"/>
          <a:chOff x="0" y="0"/>
          <a:chExt cx="0" cy="0"/>
        </a:xfrm>
      </p:grpSpPr>
      <p:sp>
        <p:nvSpPr>
          <p:cNvPr id="1048646" name="Title 1"/>
          <p:cNvSpPr>
            <a:spLocks noGrp="1"/>
          </p:cNvSpPr>
          <p:nvPr>
            <p:ph type="title"/>
          </p:nvPr>
        </p:nvSpPr>
        <p:spPr>
          <a:xfrm>
            <a:off x="684212" y="3429000"/>
            <a:ext cx="8534400" cy="1697400"/>
          </a:xfrm>
        </p:spPr>
        <p:txBody>
          <a:bodyPr anchor="b">
            <a:normAutofit/>
          </a:bodyPr>
          <a:lstStyle>
            <a:lvl1pPr algn="l">
              <a:defRPr b="0" cap="all" sz="3200"/>
            </a:lvl1pPr>
          </a:lstStyle>
          <a:p>
            <a:r>
              <a:rPr lang="en-US"/>
              <a:t>Click to edit Master title style</a:t>
            </a:r>
            <a:endParaRPr dirty="0" lang="en-US"/>
          </a:p>
        </p:txBody>
      </p:sp>
      <p:sp>
        <p:nvSpPr>
          <p:cNvPr id="1048647" name="Text Placeholder 2"/>
          <p:cNvSpPr>
            <a:spLocks noGrp="1"/>
          </p:cNvSpPr>
          <p:nvPr>
            <p:ph type="body" idx="1"/>
          </p:nvPr>
        </p:nvSpPr>
        <p:spPr>
          <a:xfrm>
            <a:off x="684211" y="5132981"/>
            <a:ext cx="8535990" cy="860400"/>
          </a:xfrm>
        </p:spPr>
        <p:txBody>
          <a:bodyPr anchor="t">
            <a:normAutofit/>
          </a:bodyPr>
          <a:lstStyle>
            <a:lvl1pPr algn="l" indent="0" marL="0">
              <a:buNone/>
              <a:defRPr sz="20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8" name="Date Placeholder 3"/>
          <p:cNvSpPr>
            <a:spLocks noGrp="1"/>
          </p:cNvSpPr>
          <p:nvPr>
            <p:ph type="dt" sz="half" idx="10"/>
          </p:nvPr>
        </p:nvSpPr>
        <p:spPr/>
        <p:txBody>
          <a:bodyPr/>
          <a:p>
            <a:fld id="{1D8BD707-D9CF-40AE-B4C6-C98DA3205C09}" type="datetimeFigureOut">
              <a:rPr lang="en-US" smtClean="0"/>
              <a:t>9/1/2024</a:t>
            </a:fld>
            <a:endParaRPr lang="en-US"/>
          </a:p>
        </p:txBody>
      </p:sp>
      <p:sp>
        <p:nvSpPr>
          <p:cNvPr id="1048649" name="Footer Placeholder 4"/>
          <p:cNvSpPr>
            <a:spLocks noGrp="1"/>
          </p:cNvSpPr>
          <p:nvPr>
            <p:ph type="ftr" sz="quarter" idx="11"/>
          </p:nvPr>
        </p:nvSpPr>
        <p:spPr/>
        <p:txBody>
          <a:bodyPr/>
          <a:p>
            <a:endParaRPr lang="en-IN"/>
          </a:p>
        </p:txBody>
      </p:sp>
      <p:sp>
        <p:nvSpPr>
          <p:cNvPr id="1048650"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67" name=""/>
        <p:cNvGrpSpPr/>
        <p:nvPr/>
      </p:nvGrpSpPr>
      <p:grpSpPr>
        <a:xfrm>
          <a:off x="0" y="0"/>
          <a:ext cx="0" cy="0"/>
          <a:chOff x="0" y="0"/>
          <a:chExt cx="0" cy="0"/>
        </a:xfrm>
      </p:grpSpPr>
      <p:sp>
        <p:nvSpPr>
          <p:cNvPr id="1048714" name="Title 1"/>
          <p:cNvSpPr>
            <a:spLocks noGrp="1"/>
          </p:cNvSpPr>
          <p:nvPr>
            <p:ph type="title"/>
          </p:nvPr>
        </p:nvSpPr>
        <p:spPr>
          <a:xfrm>
            <a:off x="1141413" y="685800"/>
            <a:ext cx="9144000" cy="2743200"/>
          </a:xfrm>
        </p:spPr>
        <p:txBody>
          <a:bodyPr anchor="ctr">
            <a:normAutofit/>
          </a:bodyPr>
          <a:lstStyle>
            <a:lvl1pPr algn="l">
              <a:defRPr b="0" cap="all" sz="3200">
                <a:solidFill>
                  <a:schemeClr val="tx1"/>
                </a:solidFill>
              </a:defRPr>
            </a:lvl1pPr>
          </a:lstStyle>
          <a:p>
            <a:r>
              <a:rPr lang="en-US"/>
              <a:t>Click to edit Master title style</a:t>
            </a:r>
            <a:endParaRPr dirty="0" lang="en-US"/>
          </a:p>
        </p:txBody>
      </p:sp>
      <p:sp>
        <p:nvSpPr>
          <p:cNvPr id="1048715" name="Text Placeholder 9"/>
          <p:cNvSpPr>
            <a:spLocks noGrp="1"/>
          </p:cNvSpPr>
          <p:nvPr>
            <p:ph type="body" sz="quarter" idx="13"/>
          </p:nvPr>
        </p:nvSpPr>
        <p:spPr>
          <a:xfrm>
            <a:off x="684212" y="3928534"/>
            <a:ext cx="8534401" cy="1049866"/>
          </a:xfrm>
        </p:spPr>
        <p:txBody>
          <a:bodyPr anchor="b" bIns="45720" lIns="91440" rIns="91440" rtlCol="0" tIns="45720" vert="horz">
            <a:normAutofit/>
          </a:bodyPr>
          <a:lstStyle>
            <a:lvl1pPr>
              <a:buNone/>
              <a:defRPr b="0" cap="all" dirty="0" sz="2400" lang="en-US">
                <a:ln w="3175" cmpd="sng">
                  <a:noFill/>
                </a:ln>
                <a:solidFill>
                  <a:schemeClr val="tx1"/>
                </a:solidFill>
                <a:effectLst/>
              </a:defRPr>
            </a:lvl1pPr>
          </a:lstStyle>
          <a:p>
            <a:pPr lvl="0" marL="0">
              <a:spcBef>
                <a:spcPct val="0"/>
              </a:spcBef>
              <a:buNone/>
            </a:pPr>
            <a:r>
              <a:rPr lang="en-US"/>
              <a:t>Click to edit Master text styles</a:t>
            </a:r>
          </a:p>
        </p:txBody>
      </p:sp>
      <p:sp>
        <p:nvSpPr>
          <p:cNvPr id="1048716" name="Text Placeholder 2"/>
          <p:cNvSpPr>
            <a:spLocks noGrp="1"/>
          </p:cNvSpPr>
          <p:nvPr>
            <p:ph type="body" idx="1"/>
          </p:nvPr>
        </p:nvSpPr>
        <p:spPr>
          <a:xfrm>
            <a:off x="684211" y="4978400"/>
            <a:ext cx="8534401" cy="1016000"/>
          </a:xfrm>
        </p:spPr>
        <p:txBody>
          <a:bodyPr anchor="t">
            <a:normAutofit/>
          </a:bodyPr>
          <a:lstStyle>
            <a:lvl1pPr algn="l" indent="0" marL="0">
              <a:buNone/>
              <a:defRPr sz="18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717" name="Date Placeholder 3"/>
          <p:cNvSpPr>
            <a:spLocks noGrp="1"/>
          </p:cNvSpPr>
          <p:nvPr>
            <p:ph type="dt" sz="half" idx="10"/>
          </p:nvPr>
        </p:nvSpPr>
        <p:spPr/>
        <p:txBody>
          <a:bodyPr/>
          <a:p>
            <a:fld id="{1D8BD707-D9CF-40AE-B4C6-C98DA3205C09}" type="datetimeFigureOut">
              <a:rPr lang="en-US" smtClean="0"/>
              <a:t>9/1/2024</a:t>
            </a:fld>
            <a:endParaRPr lang="en-US"/>
          </a:p>
        </p:txBody>
      </p:sp>
      <p:sp>
        <p:nvSpPr>
          <p:cNvPr id="1048718" name="Footer Placeholder 4"/>
          <p:cNvSpPr>
            <a:spLocks noGrp="1"/>
          </p:cNvSpPr>
          <p:nvPr>
            <p:ph type="ftr" sz="quarter" idx="11"/>
          </p:nvPr>
        </p:nvSpPr>
        <p:spPr/>
        <p:txBody>
          <a:bodyPr/>
          <a:p>
            <a:endParaRPr lang="en-IN"/>
          </a:p>
        </p:txBody>
      </p:sp>
      <p:sp>
        <p:nvSpPr>
          <p:cNvPr id="1048719"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
        <p:nvSpPr>
          <p:cNvPr id="1048720" name="TextBox 10"/>
          <p:cNvSpPr txBox="1"/>
          <p:nvPr/>
        </p:nvSpPr>
        <p:spPr>
          <a:xfrm>
            <a:off x="531812" y="812222"/>
            <a:ext cx="609600" cy="584776"/>
          </a:xfrm>
          <a:prstGeom prst="rect"/>
        </p:spPr>
        <p:txBody>
          <a:bodyPr anchor="ctr" bIns="45720" lIns="91440" rIns="91440" rtlCol="0" tIns="45720" vert="horz">
            <a:noAutofit/>
          </a:bodyPr>
          <a:p>
            <a:pPr lvl="0"/>
            <a:r>
              <a:rPr dirty="0" sz="8000" lang="en-US">
                <a:solidFill>
                  <a:schemeClr val="tx1"/>
                </a:solidFill>
                <a:effectLst/>
              </a:rPr>
              <a:t>“</a:t>
            </a:r>
          </a:p>
        </p:txBody>
      </p:sp>
      <p:sp>
        <p:nvSpPr>
          <p:cNvPr id="1048721" name="TextBox 11"/>
          <p:cNvSpPr txBox="1"/>
          <p:nvPr/>
        </p:nvSpPr>
        <p:spPr>
          <a:xfrm>
            <a:off x="10285412" y="2768601"/>
            <a:ext cx="609600" cy="584776"/>
          </a:xfrm>
          <a:prstGeom prst="rect"/>
        </p:spPr>
        <p:txBody>
          <a:bodyPr anchor="ctr" bIns="45720" lIns="91440" rIns="91440" rtlCol="0" tIns="45720" vert="horz">
            <a:noAutofit/>
          </a:bodyPr>
          <a:p>
            <a:pPr algn="r" lvl="0"/>
            <a:r>
              <a:rPr dirty="0" sz="8000" lang="en-US">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58" name=""/>
        <p:cNvGrpSpPr/>
        <p:nvPr/>
      </p:nvGrpSpPr>
      <p:grpSpPr>
        <a:xfrm>
          <a:off x="0" y="0"/>
          <a:ext cx="0" cy="0"/>
          <a:chOff x="0" y="0"/>
          <a:chExt cx="0" cy="0"/>
        </a:xfrm>
      </p:grpSpPr>
      <p:sp>
        <p:nvSpPr>
          <p:cNvPr id="1048662" name="Title 1"/>
          <p:cNvSpPr>
            <a:spLocks noGrp="1"/>
          </p:cNvSpPr>
          <p:nvPr>
            <p:ph type="title"/>
          </p:nvPr>
        </p:nvSpPr>
        <p:spPr>
          <a:xfrm>
            <a:off x="684213" y="685800"/>
            <a:ext cx="10058400" cy="2743200"/>
          </a:xfrm>
        </p:spPr>
        <p:txBody>
          <a:bodyPr anchor="ctr" bIns="45720" lIns="91440" rIns="91440" rtlCol="0" tIns="45720" vert="horz">
            <a:normAutofit/>
          </a:bodyPr>
          <a:lstStyle>
            <a:lvl1pPr>
              <a:defRPr b="0" dirty="0" lang="en-US"/>
            </a:lvl1pPr>
          </a:lstStyle>
          <a:p>
            <a:pPr lvl="0" marL="0"/>
            <a:r>
              <a:rPr lang="en-US"/>
              <a:t>Click to edit Master title style</a:t>
            </a:r>
            <a:endParaRPr dirty="0" lang="en-US"/>
          </a:p>
        </p:txBody>
      </p:sp>
      <p:sp>
        <p:nvSpPr>
          <p:cNvPr id="1048663" name="Text Placeholder 9"/>
          <p:cNvSpPr>
            <a:spLocks noGrp="1"/>
          </p:cNvSpPr>
          <p:nvPr>
            <p:ph type="body" sz="quarter" idx="13"/>
          </p:nvPr>
        </p:nvSpPr>
        <p:spPr>
          <a:xfrm>
            <a:off x="684212" y="3928534"/>
            <a:ext cx="8534400" cy="838200"/>
          </a:xfrm>
        </p:spPr>
        <p:txBody>
          <a:bodyPr anchor="b" bIns="45720" lIns="91440" rIns="91440" rtlCol="0" tIns="45720" vert="horz">
            <a:normAutofit/>
          </a:bodyPr>
          <a:lstStyle>
            <a:lvl1pPr>
              <a:buNone/>
              <a:defRPr b="0" cap="all" dirty="0" sz="2400" lang="en-US">
                <a:ln w="3175" cmpd="sng">
                  <a:noFill/>
                </a:ln>
                <a:solidFill>
                  <a:schemeClr val="tx1"/>
                </a:solidFill>
                <a:effectLst/>
              </a:defRPr>
            </a:lvl1pPr>
          </a:lstStyle>
          <a:p>
            <a:pPr lvl="0" marL="0">
              <a:spcBef>
                <a:spcPct val="0"/>
              </a:spcBef>
              <a:buNone/>
            </a:pPr>
            <a:r>
              <a:rPr lang="en-US"/>
              <a:t>Click to edit Master text styles</a:t>
            </a:r>
          </a:p>
        </p:txBody>
      </p:sp>
      <p:sp>
        <p:nvSpPr>
          <p:cNvPr id="1048664" name="Text Placeholder 2"/>
          <p:cNvSpPr>
            <a:spLocks noGrp="1"/>
          </p:cNvSpPr>
          <p:nvPr>
            <p:ph type="body" idx="1"/>
          </p:nvPr>
        </p:nvSpPr>
        <p:spPr>
          <a:xfrm>
            <a:off x="684211" y="4766732"/>
            <a:ext cx="8534401" cy="1227667"/>
          </a:xfrm>
        </p:spPr>
        <p:txBody>
          <a:bodyPr anchor="t">
            <a:normAutofit/>
          </a:bodyPr>
          <a:lstStyle>
            <a:lvl1pPr algn="l" indent="0" marL="0">
              <a:buNone/>
              <a:defRPr sz="18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65" name="Date Placeholder 3"/>
          <p:cNvSpPr>
            <a:spLocks noGrp="1"/>
          </p:cNvSpPr>
          <p:nvPr>
            <p:ph type="dt" sz="half" idx="10"/>
          </p:nvPr>
        </p:nvSpPr>
        <p:spPr/>
        <p:txBody>
          <a:bodyPr/>
          <a:p>
            <a:fld id="{1D8BD707-D9CF-40AE-B4C6-C98DA3205C09}" type="datetimeFigureOut">
              <a:rPr lang="en-US" smtClean="0"/>
              <a:t>9/1/2024</a:t>
            </a:fld>
            <a:endParaRPr lang="en-US"/>
          </a:p>
        </p:txBody>
      </p:sp>
      <p:sp>
        <p:nvSpPr>
          <p:cNvPr id="1048666" name="Footer Placeholder 4"/>
          <p:cNvSpPr>
            <a:spLocks noGrp="1"/>
          </p:cNvSpPr>
          <p:nvPr>
            <p:ph type="ftr" sz="quarter" idx="11"/>
          </p:nvPr>
        </p:nvSpPr>
        <p:spPr/>
        <p:txBody>
          <a:bodyPr/>
          <a:p>
            <a:endParaRPr lang="en-IN"/>
          </a:p>
        </p:txBody>
      </p:sp>
      <p:sp>
        <p:nvSpPr>
          <p:cNvPr id="1048667"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69" name=""/>
        <p:cNvGrpSpPr/>
        <p:nvPr/>
      </p:nvGrpSpPr>
      <p:grpSpPr>
        <a:xfrm>
          <a:off x="0" y="0"/>
          <a:ext cx="0" cy="0"/>
          <a:chOff x="0" y="0"/>
          <a:chExt cx="0" cy="0"/>
        </a:xfrm>
      </p:grpSpPr>
      <p:sp>
        <p:nvSpPr>
          <p:cNvPr id="1048728" name="Title 1"/>
          <p:cNvSpPr>
            <a:spLocks noGrp="1"/>
          </p:cNvSpPr>
          <p:nvPr>
            <p:ph type="title"/>
          </p:nvPr>
        </p:nvSpPr>
        <p:spPr/>
        <p:txBody>
          <a:bodyPr/>
          <a:lstStyle>
            <a:lvl1pPr algn="l"/>
          </a:lstStyle>
          <a:p>
            <a:r>
              <a:rPr lang="en-US"/>
              <a:t>Click to edit Master title style</a:t>
            </a:r>
            <a:endParaRPr dirty="0" lang="en-US"/>
          </a:p>
        </p:txBody>
      </p:sp>
      <p:sp>
        <p:nvSpPr>
          <p:cNvPr id="1048729" name="Vertical Text Placeholder 2"/>
          <p:cNvSpPr>
            <a:spLocks noGrp="1"/>
          </p:cNvSpPr>
          <p:nvPr>
            <p:ph type="body" orient="vert" idx="1"/>
          </p:nvPr>
        </p:nvSpPr>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30" name="Date Placeholder 3"/>
          <p:cNvSpPr>
            <a:spLocks noGrp="1"/>
          </p:cNvSpPr>
          <p:nvPr>
            <p:ph type="dt" sz="half" idx="10"/>
          </p:nvPr>
        </p:nvSpPr>
        <p:spPr/>
        <p:txBody>
          <a:bodyPr/>
          <a:p>
            <a:fld id="{1D8BD707-D9CF-40AE-B4C6-C98DA3205C09}" type="datetimeFigureOut">
              <a:rPr lang="en-US" smtClean="0"/>
              <a:t>9/1/2024</a:t>
            </a:fld>
            <a:endParaRPr lang="en-US"/>
          </a:p>
        </p:txBody>
      </p:sp>
      <p:sp>
        <p:nvSpPr>
          <p:cNvPr id="1048731" name="Footer Placeholder 4"/>
          <p:cNvSpPr>
            <a:spLocks noGrp="1"/>
          </p:cNvSpPr>
          <p:nvPr>
            <p:ph type="ftr" sz="quarter" idx="11"/>
          </p:nvPr>
        </p:nvSpPr>
        <p:spPr/>
        <p:txBody>
          <a:bodyPr/>
          <a:p>
            <a:endParaRPr lang="en-IN"/>
          </a:p>
        </p:txBody>
      </p:sp>
      <p:sp>
        <p:nvSpPr>
          <p:cNvPr id="1048732"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62" name=""/>
        <p:cNvGrpSpPr/>
        <p:nvPr/>
      </p:nvGrpSpPr>
      <p:grpSpPr>
        <a:xfrm>
          <a:off x="0" y="0"/>
          <a:ext cx="0" cy="0"/>
          <a:chOff x="0" y="0"/>
          <a:chExt cx="0" cy="0"/>
        </a:xfrm>
      </p:grpSpPr>
      <p:sp>
        <p:nvSpPr>
          <p:cNvPr id="1048684" name="Vertical Title 1"/>
          <p:cNvSpPr>
            <a:spLocks noGrp="1"/>
          </p:cNvSpPr>
          <p:nvPr>
            <p:ph type="title" orient="vert"/>
          </p:nvPr>
        </p:nvSpPr>
        <p:spPr>
          <a:xfrm>
            <a:off x="8685212" y="685800"/>
            <a:ext cx="2057400" cy="4572000"/>
          </a:xfrm>
        </p:spPr>
        <p:txBody>
          <a:bodyPr vert="eaVert"/>
          <a:p>
            <a:r>
              <a:rPr lang="en-US"/>
              <a:t>Click to edit Master title style</a:t>
            </a:r>
            <a:endParaRPr dirty="0" lang="en-US"/>
          </a:p>
        </p:txBody>
      </p:sp>
      <p:sp>
        <p:nvSpPr>
          <p:cNvPr id="1048685" name="Vertical Text Placeholder 2"/>
          <p:cNvSpPr>
            <a:spLocks noGrp="1"/>
          </p:cNvSpPr>
          <p:nvPr>
            <p:ph type="body" orient="vert" idx="1"/>
          </p:nvPr>
        </p:nvSpPr>
        <p:spPr>
          <a:xfrm>
            <a:off x="685800" y="685800"/>
            <a:ext cx="7823200" cy="5308600"/>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6" name="Date Placeholder 3"/>
          <p:cNvSpPr>
            <a:spLocks noGrp="1"/>
          </p:cNvSpPr>
          <p:nvPr>
            <p:ph type="dt" sz="half" idx="10"/>
          </p:nvPr>
        </p:nvSpPr>
        <p:spPr/>
        <p:txBody>
          <a:bodyPr/>
          <a:p>
            <a:fld id="{1D8BD707-D9CF-40AE-B4C6-C98DA3205C09}" type="datetimeFigureOut">
              <a:rPr lang="en-US" smtClean="0"/>
              <a:t>9/1/2024</a:t>
            </a:fld>
            <a:endParaRPr lang="en-US"/>
          </a:p>
        </p:txBody>
      </p:sp>
      <p:sp>
        <p:nvSpPr>
          <p:cNvPr id="1048687" name="Footer Placeholder 4"/>
          <p:cNvSpPr>
            <a:spLocks noGrp="1"/>
          </p:cNvSpPr>
          <p:nvPr>
            <p:ph type="ftr" sz="quarter" idx="11"/>
          </p:nvPr>
        </p:nvSpPr>
        <p:spPr/>
        <p:txBody>
          <a:bodyPr/>
          <a:p>
            <a:endParaRPr lang="en-IN"/>
          </a:p>
        </p:txBody>
      </p:sp>
      <p:sp>
        <p:nvSpPr>
          <p:cNvPr id="1048688"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Slide">
    <p:spTree>
      <p:nvGrpSpPr>
        <p:cNvPr id="32" name=""/>
        <p:cNvGrpSpPr/>
        <p:nvPr/>
      </p:nvGrpSpPr>
      <p:grpSpPr>
        <a:xfrm>
          <a:off x="0" y="0"/>
          <a:ext cx="0" cy="0"/>
          <a:chOff x="0" y="0"/>
          <a:chExt cx="0" cy="0"/>
        </a:xfrm>
      </p:grpSpPr>
      <p:sp>
        <p:nvSpPr>
          <p:cNvPr id="1048581" name="Holder 2"/>
          <p:cNvSpPr>
            <a:spLocks noGrp="1"/>
          </p:cNvSpPr>
          <p:nvPr>
            <p:ph type="ctrTitle"/>
          </p:nvPr>
        </p:nvSpPr>
        <p:spPr>
          <a:xfrm>
            <a:off x="3195574" y="208508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82" name="Holder 3"/>
          <p:cNvSpPr>
            <a:spLocks noGrp="1"/>
          </p:cNvSpPr>
          <p:nvPr>
            <p:ph type="subTitle" idx="4"/>
          </p:nvPr>
        </p:nvSpPr>
        <p:spPr>
          <a:xfrm>
            <a:off x="1828800" y="4545330"/>
            <a:ext cx="8534400" cy="304800"/>
          </a:xfrm>
          <a:prstGeom prst="rect"/>
        </p:spPr>
        <p:txBody>
          <a:bodyPr bIns="0" lIns="0" rIns="0" tIns="0" wrap="square">
            <a:spAutoFit/>
          </a:bodyPr>
          <a:p/>
        </p:txBody>
      </p:sp>
      <p:sp>
        <p:nvSpPr>
          <p:cNvPr id="104858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8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104858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64" name=""/>
        <p:cNvGrpSpPr/>
        <p:nvPr/>
      </p:nvGrpSpPr>
      <p:grpSpPr>
        <a:xfrm>
          <a:off x="0" y="0"/>
          <a:ext cx="0" cy="0"/>
          <a:chOff x="0" y="0"/>
          <a:chExt cx="0" cy="0"/>
        </a:xfrm>
      </p:grpSpPr>
      <p:sp>
        <p:nvSpPr>
          <p:cNvPr id="1048697" name="Title 1"/>
          <p:cNvSpPr>
            <a:spLocks noGrp="1"/>
          </p:cNvSpPr>
          <p:nvPr>
            <p:ph type="title"/>
          </p:nvPr>
        </p:nvSpPr>
        <p:spPr/>
        <p:txBody>
          <a:bodyPr/>
          <a:p>
            <a:r>
              <a:rPr lang="en-US"/>
              <a:t>Click to edit Master title style</a:t>
            </a:r>
            <a:endParaRPr dirty="0" lang="en-US"/>
          </a:p>
        </p:txBody>
      </p:sp>
      <p:sp>
        <p:nvSpPr>
          <p:cNvPr id="1048698" name="Content Placeholder 2"/>
          <p:cNvSpPr>
            <a:spLocks noGrp="1"/>
          </p:cNvSpPr>
          <p:nvPr>
            <p:ph idx="1"/>
          </p:nvPr>
        </p:nvSpPr>
        <p:spPr/>
        <p:txBody>
          <a:bodyPr anchor="ct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99" name="Date Placeholder 3"/>
          <p:cNvSpPr>
            <a:spLocks noGrp="1"/>
          </p:cNvSpPr>
          <p:nvPr>
            <p:ph type="dt" sz="half" idx="10"/>
          </p:nvPr>
        </p:nvSpPr>
        <p:spPr/>
        <p:txBody>
          <a:bodyPr/>
          <a:p>
            <a:fld id="{1D8BD707-D9CF-40AE-B4C6-C98DA3205C09}" type="datetimeFigureOut">
              <a:rPr lang="en-US" smtClean="0"/>
              <a:t>9/1/2024</a:t>
            </a:fld>
            <a:endParaRPr lang="en-US"/>
          </a:p>
        </p:txBody>
      </p:sp>
      <p:sp>
        <p:nvSpPr>
          <p:cNvPr id="1048700" name="Footer Placeholder 4"/>
          <p:cNvSpPr>
            <a:spLocks noGrp="1"/>
          </p:cNvSpPr>
          <p:nvPr>
            <p:ph type="ftr" sz="quarter" idx="11"/>
          </p:nvPr>
        </p:nvSpPr>
        <p:spPr/>
        <p:txBody>
          <a:bodyPr/>
          <a:p>
            <a:endParaRPr lang="en-IN"/>
          </a:p>
        </p:txBody>
      </p:sp>
      <p:sp>
        <p:nvSpPr>
          <p:cNvPr id="1048701"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59" name=""/>
        <p:cNvGrpSpPr/>
        <p:nvPr/>
      </p:nvGrpSpPr>
      <p:grpSpPr>
        <a:xfrm>
          <a:off x="0" y="0"/>
          <a:ext cx="0" cy="0"/>
          <a:chOff x="0" y="0"/>
          <a:chExt cx="0" cy="0"/>
        </a:xfrm>
      </p:grpSpPr>
      <p:sp>
        <p:nvSpPr>
          <p:cNvPr id="1048668" name="Title 1"/>
          <p:cNvSpPr>
            <a:spLocks noGrp="1"/>
          </p:cNvSpPr>
          <p:nvPr>
            <p:ph type="title"/>
          </p:nvPr>
        </p:nvSpPr>
        <p:spPr>
          <a:xfrm>
            <a:off x="684211" y="2006600"/>
            <a:ext cx="8534401" cy="2281600"/>
          </a:xfrm>
        </p:spPr>
        <p:txBody>
          <a:bodyPr anchor="b">
            <a:normAutofit/>
          </a:bodyPr>
          <a:lstStyle>
            <a:lvl1pPr algn="l">
              <a:defRPr b="0" cap="all" sz="3600"/>
            </a:lvl1pPr>
          </a:lstStyle>
          <a:p>
            <a:r>
              <a:rPr lang="en-US"/>
              <a:t>Click to edit Master title style</a:t>
            </a:r>
            <a:endParaRPr dirty="0" lang="en-US"/>
          </a:p>
        </p:txBody>
      </p:sp>
      <p:sp>
        <p:nvSpPr>
          <p:cNvPr id="1048669" name="Text Placeholder 2"/>
          <p:cNvSpPr>
            <a:spLocks noGrp="1"/>
          </p:cNvSpPr>
          <p:nvPr>
            <p:ph type="body" idx="1"/>
          </p:nvPr>
        </p:nvSpPr>
        <p:spPr>
          <a:xfrm>
            <a:off x="684213" y="4495800"/>
            <a:ext cx="8534400" cy="1498600"/>
          </a:xfrm>
        </p:spPr>
        <p:txBody>
          <a:bodyPr anchor="t">
            <a:normAutofit/>
          </a:bodyPr>
          <a:lstStyle>
            <a:lvl1pPr algn="l" indent="0" marL="0">
              <a:buNone/>
              <a:defRPr sz="18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70" name="Date Placeholder 3"/>
          <p:cNvSpPr>
            <a:spLocks noGrp="1"/>
          </p:cNvSpPr>
          <p:nvPr>
            <p:ph type="dt" sz="half" idx="10"/>
          </p:nvPr>
        </p:nvSpPr>
        <p:spPr/>
        <p:txBody>
          <a:bodyPr/>
          <a:p>
            <a:fld id="{1D8BD707-D9CF-40AE-B4C6-C98DA3205C09}" type="datetimeFigureOut">
              <a:rPr lang="en-US" smtClean="0"/>
              <a:t>9/1/2024</a:t>
            </a:fld>
            <a:endParaRPr lang="en-US"/>
          </a:p>
        </p:txBody>
      </p:sp>
      <p:sp>
        <p:nvSpPr>
          <p:cNvPr id="1048671" name="Footer Placeholder 4"/>
          <p:cNvSpPr>
            <a:spLocks noGrp="1"/>
          </p:cNvSpPr>
          <p:nvPr>
            <p:ph type="ftr" sz="quarter" idx="11"/>
          </p:nvPr>
        </p:nvSpPr>
        <p:spPr/>
        <p:txBody>
          <a:bodyPr/>
          <a:p>
            <a:endParaRPr lang="en-IN"/>
          </a:p>
        </p:txBody>
      </p:sp>
      <p:sp>
        <p:nvSpPr>
          <p:cNvPr id="1048672"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66" name=""/>
        <p:cNvGrpSpPr/>
        <p:nvPr/>
      </p:nvGrpSpPr>
      <p:grpSpPr>
        <a:xfrm>
          <a:off x="0" y="0"/>
          <a:ext cx="0" cy="0"/>
          <a:chOff x="0" y="0"/>
          <a:chExt cx="0" cy="0"/>
        </a:xfrm>
      </p:grpSpPr>
      <p:sp>
        <p:nvSpPr>
          <p:cNvPr id="1048708" name="Title 1"/>
          <p:cNvSpPr>
            <a:spLocks noGrp="1"/>
          </p:cNvSpPr>
          <p:nvPr>
            <p:ph type="title"/>
          </p:nvPr>
        </p:nvSpPr>
        <p:spPr/>
        <p:txBody>
          <a:bodyPr/>
          <a:p>
            <a:r>
              <a:rPr lang="en-US"/>
              <a:t>Click to edit Master title style</a:t>
            </a:r>
            <a:endParaRPr dirty="0" lang="en-US"/>
          </a:p>
        </p:txBody>
      </p:sp>
      <p:sp>
        <p:nvSpPr>
          <p:cNvPr id="1048709" name="Content Placeholder 2"/>
          <p:cNvSpPr>
            <a:spLocks noGrp="1"/>
          </p:cNvSpPr>
          <p:nvPr>
            <p:ph sz="half" idx="1"/>
          </p:nvPr>
        </p:nvSpPr>
        <p:spPr>
          <a:xfrm>
            <a:off x="684211" y="685800"/>
            <a:ext cx="4937655" cy="3615267"/>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10" name="Content Placeholder 3"/>
          <p:cNvSpPr>
            <a:spLocks noGrp="1"/>
          </p:cNvSpPr>
          <p:nvPr>
            <p:ph sz="half" idx="2"/>
          </p:nvPr>
        </p:nvSpPr>
        <p:spPr>
          <a:xfrm>
            <a:off x="5808133" y="685801"/>
            <a:ext cx="4934479" cy="3615266"/>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11" name="Date Placeholder 4"/>
          <p:cNvSpPr>
            <a:spLocks noGrp="1"/>
          </p:cNvSpPr>
          <p:nvPr>
            <p:ph type="dt" sz="half" idx="10"/>
          </p:nvPr>
        </p:nvSpPr>
        <p:spPr/>
        <p:txBody>
          <a:bodyPr/>
          <a:p>
            <a:fld id="{1D8BD707-D9CF-40AE-B4C6-C98DA3205C09}" type="datetimeFigureOut">
              <a:rPr lang="en-US" smtClean="0"/>
              <a:t>9/1/2024</a:t>
            </a:fld>
            <a:endParaRPr lang="en-US"/>
          </a:p>
        </p:txBody>
      </p:sp>
      <p:sp>
        <p:nvSpPr>
          <p:cNvPr id="1048712" name="Footer Placeholder 5"/>
          <p:cNvSpPr>
            <a:spLocks noGrp="1"/>
          </p:cNvSpPr>
          <p:nvPr>
            <p:ph type="ftr" sz="quarter" idx="11"/>
          </p:nvPr>
        </p:nvSpPr>
        <p:spPr/>
        <p:txBody>
          <a:bodyPr/>
          <a:p>
            <a:endParaRPr lang="en-IN"/>
          </a:p>
        </p:txBody>
      </p:sp>
      <p:sp>
        <p:nvSpPr>
          <p:cNvPr id="1048713" name="Slide Number Placeholder 6"/>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60" name=""/>
        <p:cNvGrpSpPr/>
        <p:nvPr/>
      </p:nvGrpSpPr>
      <p:grpSpPr>
        <a:xfrm>
          <a:off x="0" y="0"/>
          <a:ext cx="0" cy="0"/>
          <a:chOff x="0" y="0"/>
          <a:chExt cx="0" cy="0"/>
        </a:xfrm>
      </p:grpSpPr>
      <p:sp>
        <p:nvSpPr>
          <p:cNvPr id="1048673" name="Title 1"/>
          <p:cNvSpPr>
            <a:spLocks noGrp="1"/>
          </p:cNvSpPr>
          <p:nvPr>
            <p:ph type="title"/>
          </p:nvPr>
        </p:nvSpPr>
        <p:spPr/>
        <p:txBody>
          <a:bodyPr/>
          <a:p>
            <a:r>
              <a:rPr lang="en-US"/>
              <a:t>Click to edit Master title style</a:t>
            </a:r>
            <a:endParaRPr dirty="0" lang="en-US"/>
          </a:p>
        </p:txBody>
      </p:sp>
      <p:sp>
        <p:nvSpPr>
          <p:cNvPr id="1048674" name="Text Placeholder 2"/>
          <p:cNvSpPr>
            <a:spLocks noGrp="1"/>
          </p:cNvSpPr>
          <p:nvPr>
            <p:ph type="body" idx="1"/>
          </p:nvPr>
        </p:nvSpPr>
        <p:spPr>
          <a:xfrm>
            <a:off x="972080" y="685800"/>
            <a:ext cx="4649787" cy="576262"/>
          </a:xfrm>
        </p:spPr>
        <p:txBody>
          <a:bodyPr anchor="b">
            <a:noAutofit/>
          </a:bodyPr>
          <a:lstStyle>
            <a:lvl1pPr indent="0" marL="0">
              <a:buNone/>
              <a:defRPr b="0" sz="28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75" name="Content Placeholder 3"/>
          <p:cNvSpPr>
            <a:spLocks noGrp="1"/>
          </p:cNvSpPr>
          <p:nvPr>
            <p:ph sz="half" idx="2"/>
          </p:nvPr>
        </p:nvSpPr>
        <p:spPr>
          <a:xfrm>
            <a:off x="684211" y="1270529"/>
            <a:ext cx="4937655" cy="3030538"/>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76" name="Text Placeholder 4"/>
          <p:cNvSpPr>
            <a:spLocks noGrp="1"/>
          </p:cNvSpPr>
          <p:nvPr>
            <p:ph type="body" sz="quarter" idx="3"/>
          </p:nvPr>
        </p:nvSpPr>
        <p:spPr>
          <a:xfrm>
            <a:off x="6079066" y="685800"/>
            <a:ext cx="4665134" cy="576262"/>
          </a:xfrm>
        </p:spPr>
        <p:txBody>
          <a:bodyPr anchor="b">
            <a:noAutofit/>
          </a:bodyPr>
          <a:lstStyle>
            <a:lvl1pPr indent="0" marL="0">
              <a:buNone/>
              <a:defRPr b="0" sz="28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77" name="Content Placeholder 5"/>
          <p:cNvSpPr>
            <a:spLocks noGrp="1"/>
          </p:cNvSpPr>
          <p:nvPr>
            <p:ph sz="quarter" idx="4"/>
          </p:nvPr>
        </p:nvSpPr>
        <p:spPr>
          <a:xfrm>
            <a:off x="5806545" y="1262062"/>
            <a:ext cx="4929188" cy="3030538"/>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78" name="Date Placeholder 6"/>
          <p:cNvSpPr>
            <a:spLocks noGrp="1"/>
          </p:cNvSpPr>
          <p:nvPr>
            <p:ph type="dt" sz="half" idx="10"/>
          </p:nvPr>
        </p:nvSpPr>
        <p:spPr/>
        <p:txBody>
          <a:bodyPr/>
          <a:p>
            <a:fld id="{1D8BD707-D9CF-40AE-B4C6-C98DA3205C09}" type="datetimeFigureOut">
              <a:rPr lang="en-US" smtClean="0"/>
              <a:t>9/1/2024</a:t>
            </a:fld>
            <a:endParaRPr lang="en-US"/>
          </a:p>
        </p:txBody>
      </p:sp>
      <p:sp>
        <p:nvSpPr>
          <p:cNvPr id="1048679" name="Footer Placeholder 7"/>
          <p:cNvSpPr>
            <a:spLocks noGrp="1"/>
          </p:cNvSpPr>
          <p:nvPr>
            <p:ph type="ftr" sz="quarter" idx="11"/>
          </p:nvPr>
        </p:nvSpPr>
        <p:spPr/>
        <p:txBody>
          <a:bodyPr/>
          <a:p>
            <a:endParaRPr lang="en-IN"/>
          </a:p>
        </p:txBody>
      </p:sp>
      <p:sp>
        <p:nvSpPr>
          <p:cNvPr id="1048680" name="Slide Number Placeholder 8"/>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9" name=""/>
        <p:cNvGrpSpPr/>
        <p:nvPr/>
      </p:nvGrpSpPr>
      <p:grpSpPr>
        <a:xfrm>
          <a:off x="0" y="0"/>
          <a:ext cx="0" cy="0"/>
          <a:chOff x="0" y="0"/>
          <a:chExt cx="0" cy="0"/>
        </a:xfrm>
      </p:grpSpPr>
      <p:sp>
        <p:nvSpPr>
          <p:cNvPr id="1048592" name="Title 1"/>
          <p:cNvSpPr>
            <a:spLocks noGrp="1"/>
          </p:cNvSpPr>
          <p:nvPr>
            <p:ph type="title"/>
          </p:nvPr>
        </p:nvSpPr>
        <p:spPr/>
        <p:txBody>
          <a:bodyPr/>
          <a:p>
            <a:r>
              <a:rPr lang="en-US"/>
              <a:t>Click to edit Master title style</a:t>
            </a:r>
            <a:endParaRPr dirty="0" lang="en-US"/>
          </a:p>
        </p:txBody>
      </p:sp>
      <p:sp>
        <p:nvSpPr>
          <p:cNvPr id="1048593" name="Date Placeholder 2"/>
          <p:cNvSpPr>
            <a:spLocks noGrp="1"/>
          </p:cNvSpPr>
          <p:nvPr>
            <p:ph type="dt" sz="half" idx="10"/>
          </p:nvPr>
        </p:nvSpPr>
        <p:spPr/>
        <p:txBody>
          <a:bodyPr/>
          <a:p>
            <a:fld id="{1D8BD707-D9CF-40AE-B4C6-C98DA3205C09}" type="datetimeFigureOut">
              <a:rPr lang="en-US" smtClean="0"/>
              <a:t>9/1/2024</a:t>
            </a:fld>
            <a:endParaRPr lang="en-US"/>
          </a:p>
        </p:txBody>
      </p:sp>
      <p:sp>
        <p:nvSpPr>
          <p:cNvPr id="1048594" name="Footer Placeholder 3"/>
          <p:cNvSpPr>
            <a:spLocks noGrp="1"/>
          </p:cNvSpPr>
          <p:nvPr>
            <p:ph type="ftr" sz="quarter" idx="11"/>
          </p:nvPr>
        </p:nvSpPr>
        <p:spPr/>
        <p:txBody>
          <a:bodyPr/>
          <a:p>
            <a:endParaRPr lang="en-IN"/>
          </a:p>
        </p:txBody>
      </p:sp>
      <p:sp>
        <p:nvSpPr>
          <p:cNvPr id="1048595" name="Slide Number Placeholder 4"/>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61" name=""/>
        <p:cNvGrpSpPr/>
        <p:nvPr/>
      </p:nvGrpSpPr>
      <p:grpSpPr>
        <a:xfrm>
          <a:off x="0" y="0"/>
          <a:ext cx="0" cy="0"/>
          <a:chOff x="0" y="0"/>
          <a:chExt cx="0" cy="0"/>
        </a:xfrm>
      </p:grpSpPr>
      <p:sp>
        <p:nvSpPr>
          <p:cNvPr id="1048681" name="Date Placeholder 1"/>
          <p:cNvSpPr>
            <a:spLocks noGrp="1"/>
          </p:cNvSpPr>
          <p:nvPr>
            <p:ph type="dt" sz="half" idx="10"/>
          </p:nvPr>
        </p:nvSpPr>
        <p:spPr/>
        <p:txBody>
          <a:bodyPr/>
          <a:p>
            <a:fld id="{1D8BD707-D9CF-40AE-B4C6-C98DA3205C09}" type="datetimeFigureOut">
              <a:rPr lang="en-US" smtClean="0"/>
              <a:t>9/1/2024</a:t>
            </a:fld>
            <a:endParaRPr lang="en-US"/>
          </a:p>
        </p:txBody>
      </p:sp>
      <p:sp>
        <p:nvSpPr>
          <p:cNvPr id="1048682" name="Footer Placeholder 2"/>
          <p:cNvSpPr>
            <a:spLocks noGrp="1"/>
          </p:cNvSpPr>
          <p:nvPr>
            <p:ph type="ftr" sz="quarter" idx="11"/>
          </p:nvPr>
        </p:nvSpPr>
        <p:spPr/>
        <p:txBody>
          <a:bodyPr/>
          <a:p>
            <a:endParaRPr lang="en-IN"/>
          </a:p>
        </p:txBody>
      </p:sp>
      <p:sp>
        <p:nvSpPr>
          <p:cNvPr id="1048683" name="Slide Number Placeholder 3"/>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68" name=""/>
        <p:cNvGrpSpPr/>
        <p:nvPr/>
      </p:nvGrpSpPr>
      <p:grpSpPr>
        <a:xfrm>
          <a:off x="0" y="0"/>
          <a:ext cx="0" cy="0"/>
          <a:chOff x="0" y="0"/>
          <a:chExt cx="0" cy="0"/>
        </a:xfrm>
      </p:grpSpPr>
      <p:sp>
        <p:nvSpPr>
          <p:cNvPr id="1048722" name="Title 1"/>
          <p:cNvSpPr>
            <a:spLocks noGrp="1"/>
          </p:cNvSpPr>
          <p:nvPr>
            <p:ph type="title"/>
          </p:nvPr>
        </p:nvSpPr>
        <p:spPr>
          <a:xfrm>
            <a:off x="7085012" y="685800"/>
            <a:ext cx="3657600" cy="1371600"/>
          </a:xfrm>
        </p:spPr>
        <p:txBody>
          <a:bodyPr anchor="b">
            <a:normAutofit/>
          </a:bodyPr>
          <a:lstStyle>
            <a:lvl1pPr algn="l">
              <a:defRPr b="0" sz="2400"/>
            </a:lvl1pPr>
          </a:lstStyle>
          <a:p>
            <a:r>
              <a:rPr lang="en-US"/>
              <a:t>Click to edit Master title style</a:t>
            </a:r>
            <a:endParaRPr dirty="0" lang="en-US"/>
          </a:p>
        </p:txBody>
      </p:sp>
      <p:sp>
        <p:nvSpPr>
          <p:cNvPr id="1048723" name="Content Placeholder 2"/>
          <p:cNvSpPr>
            <a:spLocks noGrp="1"/>
          </p:cNvSpPr>
          <p:nvPr>
            <p:ph idx="1"/>
          </p:nvPr>
        </p:nvSpPr>
        <p:spPr>
          <a:xfrm>
            <a:off x="684212" y="685800"/>
            <a:ext cx="5943601" cy="5308600"/>
          </a:xfrm>
        </p:spPr>
        <p:txBody>
          <a:bodyPr anchor="ct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24" name="Text Placeholder 3"/>
          <p:cNvSpPr>
            <a:spLocks noGrp="1"/>
          </p:cNvSpPr>
          <p:nvPr>
            <p:ph type="body" sz="half" idx="2"/>
          </p:nvPr>
        </p:nvSpPr>
        <p:spPr>
          <a:xfrm>
            <a:off x="7085012" y="2209799"/>
            <a:ext cx="3657600" cy="2091267"/>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725" name="Date Placeholder 4"/>
          <p:cNvSpPr>
            <a:spLocks noGrp="1"/>
          </p:cNvSpPr>
          <p:nvPr>
            <p:ph type="dt" sz="half" idx="10"/>
          </p:nvPr>
        </p:nvSpPr>
        <p:spPr/>
        <p:txBody>
          <a:bodyPr/>
          <a:p>
            <a:fld id="{1D8BD707-D9CF-40AE-B4C6-C98DA3205C09}" type="datetimeFigureOut">
              <a:rPr lang="en-US" smtClean="0"/>
              <a:t>9/1/2024</a:t>
            </a:fld>
            <a:endParaRPr lang="en-US"/>
          </a:p>
        </p:txBody>
      </p:sp>
      <p:sp>
        <p:nvSpPr>
          <p:cNvPr id="1048726" name="Footer Placeholder 5"/>
          <p:cNvSpPr>
            <a:spLocks noGrp="1"/>
          </p:cNvSpPr>
          <p:nvPr>
            <p:ph type="ftr" sz="quarter" idx="11"/>
          </p:nvPr>
        </p:nvSpPr>
        <p:spPr/>
        <p:txBody>
          <a:bodyPr/>
          <a:p>
            <a:endParaRPr lang="en-IN"/>
          </a:p>
        </p:txBody>
      </p:sp>
      <p:sp>
        <p:nvSpPr>
          <p:cNvPr id="1048727" name="Slide Number Placeholder 6"/>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7" name=""/>
        <p:cNvGrpSpPr/>
        <p:nvPr/>
      </p:nvGrpSpPr>
      <p:grpSpPr>
        <a:xfrm>
          <a:off x="0" y="0"/>
          <a:ext cx="0" cy="0"/>
          <a:chOff x="0" y="0"/>
          <a:chExt cx="0" cy="0"/>
        </a:xfrm>
      </p:grpSpPr>
      <p:sp>
        <p:nvSpPr>
          <p:cNvPr id="1048656" name="Title 1"/>
          <p:cNvSpPr>
            <a:spLocks noGrp="1"/>
          </p:cNvSpPr>
          <p:nvPr>
            <p:ph type="title"/>
          </p:nvPr>
        </p:nvSpPr>
        <p:spPr>
          <a:xfrm>
            <a:off x="4722812" y="1447800"/>
            <a:ext cx="6019800" cy="1143000"/>
          </a:xfrm>
        </p:spPr>
        <p:txBody>
          <a:bodyPr anchor="b">
            <a:normAutofit/>
          </a:bodyPr>
          <a:lstStyle>
            <a:lvl1pPr algn="l">
              <a:defRPr b="0" sz="2800"/>
            </a:lvl1pPr>
          </a:lstStyle>
          <a:p>
            <a:r>
              <a:rPr lang="en-US"/>
              <a:t>Click to edit Master title style</a:t>
            </a:r>
            <a:endParaRPr dirty="0" lang="en-US"/>
          </a:p>
        </p:txBody>
      </p:sp>
      <p:sp>
        <p:nvSpPr>
          <p:cNvPr id="1048657" name="Picture Placeholder 2"/>
          <p:cNvSpPr>
            <a:spLocks noChangeAspect="1" noGrp="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r="14460000" dist="38100">
              <a:srgbClr val="000000">
                <a:alpha val="70000"/>
              </a:srgbClr>
            </a:inn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58" name="Text Placeholder 3"/>
          <p:cNvSpPr>
            <a:spLocks noGrp="1"/>
          </p:cNvSpPr>
          <p:nvPr>
            <p:ph type="body" sz="half" idx="2"/>
          </p:nvPr>
        </p:nvSpPr>
        <p:spPr>
          <a:xfrm>
            <a:off x="4722812" y="2777066"/>
            <a:ext cx="6021388" cy="2048933"/>
          </a:xfrm>
        </p:spPr>
        <p:txBody>
          <a:bodyPr anchor="t">
            <a:normAutofit/>
          </a:bodyPr>
          <a:lstStyle>
            <a:lvl1pPr indent="0" marL="0">
              <a:buNone/>
              <a:defRPr sz="18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59" name="Date Placeholder 4"/>
          <p:cNvSpPr>
            <a:spLocks noGrp="1"/>
          </p:cNvSpPr>
          <p:nvPr>
            <p:ph type="dt" sz="half" idx="10"/>
          </p:nvPr>
        </p:nvSpPr>
        <p:spPr/>
        <p:txBody>
          <a:bodyPr/>
          <a:p>
            <a:fld id="{1D8BD707-D9CF-40AE-B4C6-C98DA3205C09}" type="datetimeFigureOut">
              <a:rPr lang="en-US" smtClean="0"/>
              <a:t>9/1/2024</a:t>
            </a:fld>
            <a:endParaRPr lang="en-US"/>
          </a:p>
        </p:txBody>
      </p:sp>
      <p:sp>
        <p:nvSpPr>
          <p:cNvPr id="1048660" name="Footer Placeholder 5"/>
          <p:cNvSpPr>
            <a:spLocks noGrp="1"/>
          </p:cNvSpPr>
          <p:nvPr>
            <p:ph type="ftr" sz="quarter" idx="11"/>
          </p:nvPr>
        </p:nvSpPr>
        <p:spPr/>
        <p:txBody>
          <a:bodyPr/>
          <a:p>
            <a:endParaRPr dirty="0" lang="en-US"/>
          </a:p>
        </p:txBody>
      </p:sp>
      <p:sp>
        <p:nvSpPr>
          <p:cNvPr id="1048661" name="Slide Number Placeholder 6"/>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2" name=""/>
        <p:cNvGrpSpPr/>
        <p:nvPr/>
      </p:nvGrpSpPr>
      <p:grpSpPr>
        <a:xfrm>
          <a:off x="0" y="0"/>
          <a:ext cx="0" cy="0"/>
          <a:chOff x="0" y="0"/>
          <a:chExt cx="0" cy="0"/>
        </a:xfrm>
      </p:grpSpPr>
      <p:grpSp>
        <p:nvGrpSpPr>
          <p:cNvPr id="13" name="Group 6"/>
          <p:cNvGrpSpPr/>
          <p:nvPr/>
        </p:nvGrpSpPr>
        <p:grpSpPr>
          <a:xfrm>
            <a:off x="9206969" y="2963333"/>
            <a:ext cx="2981858" cy="3208867"/>
            <a:chOff x="9206969" y="2963333"/>
            <a:chExt cx="2981858" cy="3208867"/>
          </a:xfrm>
        </p:grpSpPr>
        <p:cxnSp>
          <p:nvCxnSpPr>
            <p:cNvPr id="3145728" name="Straight Connector 7"/>
            <p:cNvCxnSpPr>
              <a:cxnSpLocks/>
            </p:cNvCxnSpPr>
            <p:nvPr/>
          </p:nvCxnSpPr>
          <p:spPr>
            <a:xfrm flipH="1">
              <a:off x="11276012" y="2963333"/>
              <a:ext cx="912814" cy="912812"/>
            </a:xfrm>
            <a:prstGeom prst="line"/>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45729" name="Straight Connector 8"/>
            <p:cNvCxnSpPr>
              <a:cxnSpLocks/>
            </p:cNvCxnSpPr>
            <p:nvPr/>
          </p:nvCxnSpPr>
          <p:spPr>
            <a:xfrm flipH="1">
              <a:off x="9206969" y="3190344"/>
              <a:ext cx="2981857" cy="2981856"/>
            </a:xfrm>
            <a:prstGeom prst="line"/>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45730" name="Straight Connector 9"/>
            <p:cNvCxnSpPr>
              <a:cxnSpLocks/>
            </p:cNvCxnSpPr>
            <p:nvPr/>
          </p:nvCxnSpPr>
          <p:spPr>
            <a:xfrm flipH="1">
              <a:off x="10292292" y="3285067"/>
              <a:ext cx="1896534" cy="1896533"/>
            </a:xfrm>
            <a:prstGeom prst="line"/>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45731" name="Straight Connector 10"/>
            <p:cNvCxnSpPr>
              <a:cxnSpLocks/>
            </p:cNvCxnSpPr>
            <p:nvPr/>
          </p:nvCxnSpPr>
          <p:spPr>
            <a:xfrm flipH="1">
              <a:off x="10443103" y="3131080"/>
              <a:ext cx="1745722" cy="1745720"/>
            </a:xfrm>
            <a:prstGeom prst="line"/>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45732" name="Straight Connector 11"/>
            <p:cNvCxnSpPr>
              <a:cxnSpLocks/>
            </p:cNvCxnSpPr>
            <p:nvPr/>
          </p:nvCxnSpPr>
          <p:spPr>
            <a:xfrm flipH="1">
              <a:off x="10918826" y="3683001"/>
              <a:ext cx="1270001" cy="1269999"/>
            </a:xfrm>
            <a:prstGeom prst="line"/>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048576" name="Title Placeholder 1"/>
          <p:cNvSpPr>
            <a:spLocks noGrp="1"/>
          </p:cNvSpPr>
          <p:nvPr>
            <p:ph type="title"/>
          </p:nvPr>
        </p:nvSpPr>
        <p:spPr>
          <a:xfrm>
            <a:off x="684212" y="4487332"/>
            <a:ext cx="8534400" cy="1507067"/>
          </a:xfrm>
          <a:prstGeom prst="rect"/>
          <a:effectLst/>
        </p:spPr>
        <p:txBody>
          <a:bodyPr anchor="ctr" bIns="45720" lIns="91440" rIns="91440" rtlCol="0" tIns="45720" vert="horz">
            <a:normAutofit/>
          </a:bodyPr>
          <a:p>
            <a:r>
              <a:rPr lang="en-US"/>
              <a:t>Click to edit Master title style</a:t>
            </a:r>
            <a:endParaRPr dirty="0" lang="en-US"/>
          </a:p>
        </p:txBody>
      </p:sp>
      <p:sp>
        <p:nvSpPr>
          <p:cNvPr id="1048577" name="Text Placeholder 2"/>
          <p:cNvSpPr>
            <a:spLocks noGrp="1"/>
          </p:cNvSpPr>
          <p:nvPr>
            <p:ph type="body" idx="1"/>
          </p:nvPr>
        </p:nvSpPr>
        <p:spPr>
          <a:xfrm>
            <a:off x="684212" y="685800"/>
            <a:ext cx="8534400" cy="3615267"/>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78" name="Date Placeholder 3"/>
          <p:cNvSpPr>
            <a:spLocks noGrp="1"/>
          </p:cNvSpPr>
          <p:nvPr>
            <p:ph type="dt" sz="half" idx="2"/>
          </p:nvPr>
        </p:nvSpPr>
        <p:spPr>
          <a:xfrm>
            <a:off x="9904412" y="6172200"/>
            <a:ext cx="1600200" cy="365125"/>
          </a:xfrm>
          <a:prstGeom prst="rect"/>
        </p:spPr>
        <p:txBody>
          <a:bodyPr anchor="t" bIns="45720" lIns="91440" rIns="91440" rtlCol="0" tIns="45720" vert="horz"/>
          <a:lstStyle>
            <a:lvl1pPr algn="r">
              <a:defRPr b="0" sz="1000" i="0">
                <a:solidFill>
                  <a:schemeClr val="bg2">
                    <a:lumMod val="50000"/>
                  </a:schemeClr>
                </a:solidFill>
                <a:effectLst/>
                <a:latin typeface="+mn-lt"/>
              </a:defRPr>
            </a:lvl1pPr>
          </a:lstStyle>
          <a:p>
            <a:fld id="{1D8BD707-D9CF-40AE-B4C6-C98DA3205C09}" type="datetimeFigureOut">
              <a:rPr lang="en-US" smtClean="0"/>
              <a:t>9/1/2024</a:t>
            </a:fld>
            <a:endParaRPr lang="en-US"/>
          </a:p>
        </p:txBody>
      </p:sp>
      <p:sp>
        <p:nvSpPr>
          <p:cNvPr id="1048579" name="Footer Placeholder 4"/>
          <p:cNvSpPr>
            <a:spLocks noGrp="1"/>
          </p:cNvSpPr>
          <p:nvPr>
            <p:ph type="ftr" sz="quarter" idx="3"/>
          </p:nvPr>
        </p:nvSpPr>
        <p:spPr>
          <a:xfrm>
            <a:off x="684212" y="6172200"/>
            <a:ext cx="7543800" cy="365125"/>
          </a:xfrm>
          <a:prstGeom prst="rect"/>
        </p:spPr>
        <p:txBody>
          <a:bodyPr anchor="t" bIns="45720" lIns="91440" rIns="91440" rtlCol="0" tIns="45720" vert="horz"/>
          <a:lstStyle>
            <a:lvl1pPr algn="l">
              <a:defRPr b="0" sz="1000" i="0">
                <a:solidFill>
                  <a:schemeClr val="bg2">
                    <a:lumMod val="50000"/>
                  </a:schemeClr>
                </a:solidFill>
                <a:effectLst/>
                <a:latin typeface="+mn-lt"/>
              </a:defRPr>
            </a:lvl1pPr>
          </a:lstStyle>
          <a:p>
            <a:endParaRPr lang="en-IN"/>
          </a:p>
        </p:txBody>
      </p:sp>
      <p:sp>
        <p:nvSpPr>
          <p:cNvPr id="1048580" name="Slide Number Placeholder 5"/>
          <p:cNvSpPr>
            <a:spLocks noGrp="1"/>
          </p:cNvSpPr>
          <p:nvPr>
            <p:ph type="sldNum" sz="quarter" idx="4"/>
          </p:nvPr>
        </p:nvSpPr>
        <p:spPr>
          <a:xfrm>
            <a:off x="10363200" y="5578475"/>
            <a:ext cx="1142245" cy="669925"/>
          </a:xfrm>
          <a:prstGeom prst="rect"/>
        </p:spPr>
        <p:txBody>
          <a:bodyPr anchor="b" bIns="45720" lIns="91440" rIns="91440" rtlCol="0" tIns="45720" vert="horz"/>
          <a:lstStyle>
            <a:lvl1pPr algn="r">
              <a:defRPr b="0" sz="3200" i="0">
                <a:solidFill>
                  <a:schemeClr val="bg2">
                    <a:lumMod val="50000"/>
                  </a:schemeClr>
                </a:solidFill>
                <a:effectLst/>
                <a:latin typeface="+mn-lt"/>
              </a:defRPr>
            </a:lvl1pPr>
          </a:lstStyle>
          <a:p>
            <a:pPr marL="38100">
              <a:lnSpc>
                <a:spcPct val="100000"/>
              </a:lnSpc>
              <a:spcBef>
                <a:spcPts val="55"/>
              </a:spcBef>
            </a:pPr>
            <a:fld id="{81D60167-4931-47E6-BA6A-407CBD079E47}" type="slidenum">
              <a:rPr lang="en-IN" spc="10" smtClean="0"/>
              <a:t>‹#›</a:t>
            </a:fld>
            <a:endParaRPr dirty="0" lang="en-IN" spc="10"/>
          </a:p>
        </p:txBody>
      </p:sp>
    </p:spTree>
  </p:cSld>
  <p:clrMap accent1="accent1" accent2="accent2" accent3="accent3" accent4="accent4" accent5="accent5" accent6="accent6" bg1="dk1" bg2="dk2" tx1="lt1" tx2="lt2"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 id="2147483681" r:id="rId14"/>
    <p:sldLayoutId id="2147483682" r:id="rId15"/>
    <p:sldLayoutId id="2147483683" r:id="rId16"/>
    <p:sldLayoutId id="2147483684" r:id="rId17"/>
    <p:sldLayoutId id="2147483685" r:id="rId18"/>
  </p:sldLayoutIdLst>
  <p:txStyles>
    <p:titleStyle>
      <a:lvl1pPr algn="l" defTabSz="457200" eaLnBrk="1" hangingPunct="1" latinLnBrk="0" rtl="0">
        <a:spcBef>
          <a:spcPct val="0"/>
        </a:spcBef>
        <a:buNone/>
        <a:defRPr cap="all" sz="3600" kern="1200">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285750" latinLnBrk="0" marL="285750" rtl="0">
        <a:spcBef>
          <a:spcPct val="20000"/>
        </a:spcBef>
        <a:spcAft>
          <a:spcPts val="600"/>
        </a:spcAft>
        <a:buClr>
          <a:schemeClr val="tx1"/>
        </a:buClr>
        <a:buSzPct val="80000"/>
        <a:buFont typeface="Wingdings 3" panose="05040102010807070707" pitchFamily="18" charset="2"/>
        <a:buChar char=""/>
        <a:defRPr cap="none" sz="2000" kern="1200">
          <a:solidFill>
            <a:schemeClr val="tx1"/>
          </a:solidFill>
          <a:effectLst/>
          <a:latin typeface="+mn-lt"/>
          <a:ea typeface="+mn-ea"/>
          <a:cs typeface="+mn-cs"/>
        </a:defRPr>
      </a:lvl1pPr>
      <a:lvl2pPr algn="l" defTabSz="457200" eaLnBrk="1" hangingPunct="1" indent="-285750" latinLnBrk="0" marL="742950" rtl="0">
        <a:spcBef>
          <a:spcPct val="20000"/>
        </a:spcBef>
        <a:spcAft>
          <a:spcPts val="600"/>
        </a:spcAft>
        <a:buClr>
          <a:schemeClr val="tx1"/>
        </a:buClr>
        <a:buSzPct val="80000"/>
        <a:buFont typeface="Wingdings 3" panose="05040102010807070707" pitchFamily="18" charset="2"/>
        <a:buChar char=""/>
        <a:defRPr cap="none" sz="1800" kern="1200">
          <a:solidFill>
            <a:schemeClr val="tx1"/>
          </a:solidFill>
          <a:effectLst/>
          <a:latin typeface="+mn-lt"/>
          <a:ea typeface="+mn-ea"/>
          <a:cs typeface="+mn-cs"/>
        </a:defRPr>
      </a:lvl2pPr>
      <a:lvl3pPr algn="l" defTabSz="457200" eaLnBrk="1" hangingPunct="1" indent="-285750" latinLnBrk="0" marL="1200150" rtl="0">
        <a:spcBef>
          <a:spcPct val="20000"/>
        </a:spcBef>
        <a:spcAft>
          <a:spcPts val="600"/>
        </a:spcAft>
        <a:buClr>
          <a:schemeClr val="tx1"/>
        </a:buClr>
        <a:buSzPct val="80000"/>
        <a:buFont typeface="Wingdings 3" panose="05040102010807070707" pitchFamily="18" charset="2"/>
        <a:buChar char=""/>
        <a:defRPr cap="none" sz="1600" kern="1200">
          <a:solidFill>
            <a:schemeClr val="tx1"/>
          </a:solidFill>
          <a:effectLst/>
          <a:latin typeface="+mn-lt"/>
          <a:ea typeface="+mn-ea"/>
          <a:cs typeface="+mn-cs"/>
        </a:defRPr>
      </a:lvl3pPr>
      <a:lvl4pPr algn="l" defTabSz="457200" eaLnBrk="1" hangingPunct="1" indent="-171450" latinLnBrk="0" marL="1543050" rtl="0">
        <a:spcBef>
          <a:spcPct val="20000"/>
        </a:spcBef>
        <a:spcAft>
          <a:spcPts val="600"/>
        </a:spcAft>
        <a:buClr>
          <a:schemeClr val="tx1"/>
        </a:buClr>
        <a:buSzPct val="80000"/>
        <a:buFont typeface="Wingdings 3" panose="05040102010807070707" pitchFamily="18" charset="2"/>
        <a:buChar char=""/>
        <a:defRPr cap="none" sz="1400" kern="1200">
          <a:solidFill>
            <a:schemeClr val="tx1"/>
          </a:solidFill>
          <a:effectLst/>
          <a:latin typeface="+mn-lt"/>
          <a:ea typeface="+mn-ea"/>
          <a:cs typeface="+mn-cs"/>
        </a:defRPr>
      </a:lvl4pPr>
      <a:lvl5pPr algn="l" defTabSz="457200" eaLnBrk="1" hangingPunct="1" indent="-171450" latinLnBrk="0" marL="2000250" rtl="0">
        <a:spcBef>
          <a:spcPct val="20000"/>
        </a:spcBef>
        <a:spcAft>
          <a:spcPts val="600"/>
        </a:spcAft>
        <a:buClr>
          <a:schemeClr val="tx1"/>
        </a:buClr>
        <a:buSzPct val="80000"/>
        <a:buFont typeface="Wingdings 3" panose="05040102010807070707" pitchFamily="18" charset="2"/>
        <a:buChar char=""/>
        <a:defRPr cap="none" sz="1400" kern="1200">
          <a:solidFill>
            <a:schemeClr val="tx1"/>
          </a:solidFill>
          <a:effectLst/>
          <a:latin typeface="+mn-lt"/>
          <a:ea typeface="+mn-ea"/>
          <a:cs typeface="+mn-cs"/>
        </a:defRPr>
      </a:lvl5pPr>
      <a:lvl6pPr algn="l" defTabSz="457200" eaLnBrk="1" hangingPunct="1" indent="-228600" latinLnBrk="0" marL="2514600" rtl="0">
        <a:spcBef>
          <a:spcPct val="20000"/>
        </a:spcBef>
        <a:spcAft>
          <a:spcPts val="600"/>
        </a:spcAft>
        <a:buClr>
          <a:schemeClr val="tx1"/>
        </a:buClr>
        <a:buSzPct val="80000"/>
        <a:buFont typeface="Wingdings 3" panose="05040102010807070707" pitchFamily="18" charset="2"/>
        <a:buChar char=""/>
        <a:defRPr cap="none" sz="1400" kern="1200">
          <a:solidFill>
            <a:schemeClr val="tx1"/>
          </a:solidFill>
          <a:effectLst/>
          <a:latin typeface="+mn-lt"/>
          <a:ea typeface="+mn-ea"/>
          <a:cs typeface="+mn-cs"/>
        </a:defRPr>
      </a:lvl6pPr>
      <a:lvl7pPr algn="l" defTabSz="457200" eaLnBrk="1" hangingPunct="1" indent="-228600" latinLnBrk="0" marL="2971800" rtl="0">
        <a:spcBef>
          <a:spcPct val="20000"/>
        </a:spcBef>
        <a:spcAft>
          <a:spcPts val="600"/>
        </a:spcAft>
        <a:buClr>
          <a:schemeClr val="tx1"/>
        </a:buClr>
        <a:buSzPct val="80000"/>
        <a:buFont typeface="Wingdings 3" panose="05040102010807070707" pitchFamily="18" charset="2"/>
        <a:buChar char=""/>
        <a:defRPr cap="none" sz="1400" kern="1200">
          <a:solidFill>
            <a:schemeClr val="tx1"/>
          </a:solidFill>
          <a:effectLst/>
          <a:latin typeface="+mn-lt"/>
          <a:ea typeface="+mn-ea"/>
          <a:cs typeface="+mn-cs"/>
        </a:defRPr>
      </a:lvl7pPr>
      <a:lvl8pPr algn="l" defTabSz="457200" eaLnBrk="1" hangingPunct="1" indent="-228600" latinLnBrk="0" marL="3429000" rtl="0">
        <a:spcBef>
          <a:spcPct val="20000"/>
        </a:spcBef>
        <a:spcAft>
          <a:spcPts val="600"/>
        </a:spcAft>
        <a:buClr>
          <a:schemeClr val="tx1"/>
        </a:buClr>
        <a:buSzPct val="80000"/>
        <a:buFont typeface="Wingdings 3" panose="05040102010807070707" pitchFamily="18" charset="2"/>
        <a:buChar char=""/>
        <a:defRPr cap="none" sz="1400" kern="1200">
          <a:solidFill>
            <a:schemeClr val="tx1"/>
          </a:solidFill>
          <a:effectLst/>
          <a:latin typeface="+mn-lt"/>
          <a:ea typeface="+mn-ea"/>
          <a:cs typeface="+mn-cs"/>
        </a:defRPr>
      </a:lvl8pPr>
      <a:lvl9pPr algn="l" defTabSz="457200" eaLnBrk="1" hangingPunct="1" indent="-228600" latinLnBrk="0" marL="3886200" rtl="0">
        <a:spcBef>
          <a:spcPct val="20000"/>
        </a:spcBef>
        <a:spcAft>
          <a:spcPts val="600"/>
        </a:spcAft>
        <a:buClr>
          <a:schemeClr val="tx1"/>
        </a:buClr>
        <a:buSzPct val="80000"/>
        <a:buFont typeface="Wingdings 3" panose="05040102010807070707" pitchFamily="18" charset="2"/>
        <a:buChar char=""/>
        <a:defRPr cap="none" sz="1400" kern="1200">
          <a:solidFill>
            <a:schemeClr val="tx1"/>
          </a:solidFill>
          <a:effectLst/>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8.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7.png"/><Relationship Id="rId3"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1.png"/><Relationship Id="rId3"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1.png"/><Relationship Id="rId3"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image" Target="../media/image5.jpeg"/><Relationship Id="rId2" Type="http://schemas.openxmlformats.org/officeDocument/2006/relationships/image" Target="../media/image1.png"/><Relationship Id="rId3"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C99FF"/>
        </a:solidFill>
      </p:bgPr>
    </p:bg>
    <p:spTree>
      <p:nvGrpSpPr>
        <p:cNvPr id="33" name=""/>
        <p:cNvGrpSpPr/>
        <p:nvPr/>
      </p:nvGrpSpPr>
      <p:grpSpPr>
        <a:xfrm>
          <a:off x="0" y="0"/>
          <a:ext cx="0" cy="0"/>
          <a:chOff x="0" y="0"/>
          <a:chExt cx="0" cy="0"/>
        </a:xfrm>
      </p:grpSpPr>
      <p:sp>
        <p:nvSpPr>
          <p:cNvPr id="1048586" name="object 7"/>
          <p:cNvSpPr txBox="1">
            <a:spLocks noGrp="1"/>
          </p:cNvSpPr>
          <p:nvPr>
            <p:ph type="ctrTitle"/>
          </p:nvPr>
        </p:nvSpPr>
        <p:spPr>
          <a:xfrm>
            <a:off x="-486555" y="778699"/>
            <a:ext cx="9982200" cy="1464310"/>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sp>
        <p:nvSpPr>
          <p:cNvPr id="1048587" name="object 11"/>
          <p:cNvSpPr txBox="1">
            <a:spLocks noGrp="1"/>
          </p:cNvSpPr>
          <p:nvPr>
            <p:ph type="sldNum" sz="quarter" idx="7"/>
          </p:nvPr>
        </p:nvSpPr>
        <p:spPr>
          <a:xfrm>
            <a:off x="10363200" y="6076315"/>
            <a:ext cx="1142245" cy="1720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588" name="TextBox 13"/>
          <p:cNvSpPr txBox="1"/>
          <p:nvPr/>
        </p:nvSpPr>
        <p:spPr>
          <a:xfrm>
            <a:off x="2554542" y="3314150"/>
            <a:ext cx="8610600" cy="2225041"/>
          </a:xfrm>
          <a:prstGeom prst="rect"/>
          <a:noFill/>
        </p:spPr>
        <p:txBody>
          <a:bodyPr rtlCol="0" wrap="square">
            <a:spAutoFit/>
          </a:bodyPr>
          <a:p>
            <a:r>
              <a:rPr dirty="0" sz="2400" lang="en-US"/>
              <a:t>STUDENT NAME: </a:t>
            </a:r>
            <a:r>
              <a:rPr altLang="en-IN" dirty="0" sz="2400" lang="en-US"/>
              <a:t>S</a:t>
            </a:r>
            <a:r>
              <a:rPr altLang="en-IN" dirty="0" sz="2400" lang="en-US"/>
              <a:t>r</a:t>
            </a:r>
            <a:r>
              <a:rPr altLang="en-IN" dirty="0" sz="2400" lang="en-US"/>
              <a:t>i</a:t>
            </a:r>
            <a:r>
              <a:rPr altLang="en-IN" dirty="0" sz="2400" lang="en-US"/>
              <a:t> </a:t>
            </a:r>
            <a:r>
              <a:rPr altLang="en-IN" dirty="0" sz="2400" lang="en-US"/>
              <a:t>Dharshini </a:t>
            </a:r>
            <a:r>
              <a:rPr altLang="en-IN" dirty="0" sz="2400" lang="en-US"/>
              <a:t>P </a:t>
            </a:r>
            <a:endParaRPr altLang="en-US" lang="zh-CN"/>
          </a:p>
          <a:p>
            <a:r>
              <a:rPr dirty="0" sz="2400" lang="en-US"/>
              <a:t>REGISTER NO:3122097</a:t>
            </a:r>
            <a:r>
              <a:rPr altLang="en-IN" dirty="0" sz="2400" lang="en-US"/>
              <a:t>3</a:t>
            </a:r>
            <a:r>
              <a:rPr altLang="en-IN" dirty="0" sz="2400" lang="en-US"/>
              <a:t>8</a:t>
            </a:r>
            <a:endParaRPr altLang="en-US" lang="zh-CN"/>
          </a:p>
          <a:p>
            <a:r>
              <a:rPr dirty="0" sz="2400" lang="en-US"/>
              <a:t>NAAN MUDHALVAN ID: </a:t>
            </a:r>
            <a:r>
              <a:rPr altLang="en-IN" dirty="0" sz="2400" lang="en-US"/>
              <a:t>asunm1353312209738</a:t>
            </a:r>
            <a:endParaRPr altLang="en-US" lang="zh-CN"/>
          </a:p>
          <a:p>
            <a:r>
              <a:rPr dirty="0" sz="2400" lang="en-US"/>
              <a:t>DEPARTMENT: B.com Marketing Management</a:t>
            </a:r>
          </a:p>
          <a:p>
            <a:r>
              <a:rPr dirty="0" sz="2400" lang="en-US"/>
              <a:t>COLLEGE: Anna Adarsh College for Women</a:t>
            </a:r>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CC99FF"/>
        </a:solidFill>
      </p:bgPr>
    </p:bg>
    <p:spTree>
      <p:nvGrpSpPr>
        <p:cNvPr id="50" name=""/>
        <p:cNvGrpSpPr/>
        <p:nvPr/>
      </p:nvGrpSpPr>
      <p:grpSpPr>
        <a:xfrm>
          <a:off x="0" y="0"/>
          <a:ext cx="0" cy="0"/>
          <a:chOff x="0" y="0"/>
          <a:chExt cx="0" cy="0"/>
        </a:xfrm>
      </p:grpSpPr>
      <p:sp>
        <p:nvSpPr>
          <p:cNvPr id="104862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1"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3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31"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solidFill>
                  <a:schemeClr val="accent1">
                    <a:lumMod val="60000"/>
                    <a:lumOff val="40000"/>
                  </a:schemeClr>
                </a:solidFill>
                <a:latin typeface="Trebuchet MS"/>
                <a:cs typeface="Trebuchet MS"/>
              </a:rPr>
              <a:t>M</a:t>
            </a:r>
            <a:r>
              <a:rPr b="1" dirty="0" sz="4800">
                <a:solidFill>
                  <a:schemeClr val="accent1">
                    <a:lumMod val="60000"/>
                    <a:lumOff val="40000"/>
                  </a:schemeClr>
                </a:solidFill>
                <a:latin typeface="Trebuchet MS"/>
                <a:cs typeface="Trebuchet MS"/>
              </a:rPr>
              <a:t>O</a:t>
            </a:r>
            <a:r>
              <a:rPr b="1" dirty="0" sz="4800" spc="-15">
                <a:solidFill>
                  <a:schemeClr val="accent1">
                    <a:lumMod val="60000"/>
                    <a:lumOff val="40000"/>
                  </a:schemeClr>
                </a:solidFill>
                <a:latin typeface="Trebuchet MS"/>
                <a:cs typeface="Trebuchet MS"/>
              </a:rPr>
              <a:t>D</a:t>
            </a:r>
            <a:r>
              <a:rPr b="1" dirty="0" sz="4800" spc="-35">
                <a:solidFill>
                  <a:schemeClr val="accent1">
                    <a:lumMod val="60000"/>
                    <a:lumOff val="40000"/>
                  </a:schemeClr>
                </a:solidFill>
                <a:latin typeface="Trebuchet MS"/>
                <a:cs typeface="Trebuchet MS"/>
              </a:rPr>
              <a:t>E</a:t>
            </a:r>
            <a:r>
              <a:rPr b="1" dirty="0" sz="4800" spc="-30">
                <a:solidFill>
                  <a:schemeClr val="accent1">
                    <a:lumMod val="60000"/>
                    <a:lumOff val="40000"/>
                  </a:schemeClr>
                </a:solidFill>
                <a:latin typeface="Trebuchet MS"/>
                <a:cs typeface="Trebuchet MS"/>
              </a:rPr>
              <a:t>LL</a:t>
            </a:r>
            <a:r>
              <a:rPr b="1" dirty="0" sz="4800" spc="-5">
                <a:solidFill>
                  <a:schemeClr val="accent1">
                    <a:lumMod val="60000"/>
                    <a:lumOff val="40000"/>
                  </a:schemeClr>
                </a:solidFill>
                <a:latin typeface="Trebuchet MS"/>
                <a:cs typeface="Trebuchet MS"/>
              </a:rPr>
              <a:t>I</a:t>
            </a:r>
            <a:r>
              <a:rPr b="1" dirty="0" sz="4800" spc="30">
                <a:solidFill>
                  <a:schemeClr val="accent1">
                    <a:lumMod val="60000"/>
                    <a:lumOff val="40000"/>
                  </a:schemeClr>
                </a:solidFill>
                <a:latin typeface="Trebuchet MS"/>
                <a:cs typeface="Trebuchet MS"/>
              </a:rPr>
              <a:t>N</a:t>
            </a:r>
            <a:r>
              <a:rPr b="1" dirty="0" sz="4800" spc="5">
                <a:solidFill>
                  <a:schemeClr val="accent1">
                    <a:lumMod val="60000"/>
                    <a:lumOff val="40000"/>
                  </a:schemeClr>
                </a:solidFill>
                <a:latin typeface="Trebuchet MS"/>
                <a:cs typeface="Trebuchet MS"/>
              </a:rPr>
              <a:t>G</a:t>
            </a:r>
            <a:endParaRPr dirty="0" sz="4800">
              <a:solidFill>
                <a:schemeClr val="accent1">
                  <a:lumMod val="60000"/>
                  <a:lumOff val="40000"/>
                </a:schemeClr>
              </a:solidFill>
              <a:latin typeface="Trebuchet MS"/>
              <a:cs typeface="Trebuchet MS"/>
            </a:endParaRPr>
          </a:p>
        </p:txBody>
      </p:sp>
      <p:sp>
        <p:nvSpPr>
          <p:cNvPr id="1048632"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33" name="TextBox 1"/>
          <p:cNvSpPr txBox="1"/>
          <p:nvPr/>
        </p:nvSpPr>
        <p:spPr>
          <a:xfrm>
            <a:off x="381000" y="1371600"/>
            <a:ext cx="8972550" cy="4358640"/>
          </a:xfrm>
          <a:prstGeom prst="rect"/>
          <a:noFill/>
        </p:spPr>
        <p:txBody>
          <a:bodyPr rtlCol="0" wrap="square">
            <a:spAutoFit/>
          </a:bodyPr>
          <a:p>
            <a:pPr indent="-342900" marL="342900">
              <a:buAutoNum type="arabicPeriod"/>
            </a:pPr>
            <a:r>
              <a:rPr dirty="0" lang="en-IN"/>
              <a:t>DATA COLLECTION: OUR DATA IS COLLECTED FROM “KAGGLE” UNDER THE TITLE                EMPLOYMENT DATA SET .</a:t>
            </a:r>
          </a:p>
          <a:p>
            <a:endParaRPr dirty="0" lang="en-IN"/>
          </a:p>
          <a:p>
            <a:r>
              <a:rPr dirty="0" lang="en-IN"/>
              <a:t>2. DATA CLEANING: FROM 26 CHARACTERISTICS- SELECTED 12 FEATURES</a:t>
            </a:r>
          </a:p>
          <a:p>
            <a:pPr indent="-342900" marL="342900">
              <a:buFont typeface="+mj-lt"/>
              <a:buAutoNum type="alphaLcParenR"/>
            </a:pPr>
            <a:r>
              <a:rPr dirty="0" lang="en-IN"/>
              <a:t>EMPLOYMENT NAME</a:t>
            </a:r>
          </a:p>
          <a:p>
            <a:pPr indent="-342900" marL="342900">
              <a:buFont typeface="+mj-lt"/>
              <a:buAutoNum type="alphaLcParenR"/>
            </a:pPr>
            <a:r>
              <a:rPr dirty="0" lang="en-IN"/>
              <a:t>START DATE / EXIT DATE</a:t>
            </a:r>
          </a:p>
          <a:p>
            <a:pPr indent="-342900" marL="342900">
              <a:buFont typeface="+mj-lt"/>
              <a:buAutoNum type="alphaLcParenR"/>
            </a:pPr>
            <a:r>
              <a:rPr dirty="0" lang="en-IN"/>
              <a:t>EMAIL ID</a:t>
            </a:r>
          </a:p>
          <a:p>
            <a:pPr indent="-342900" marL="342900">
              <a:buFont typeface="+mj-lt"/>
              <a:buAutoNum type="alphaLcParenR"/>
            </a:pPr>
            <a:r>
              <a:rPr dirty="0" lang="en-IN"/>
              <a:t>BUSINESS UNIT</a:t>
            </a:r>
          </a:p>
          <a:p>
            <a:pPr indent="-342900" marL="342900">
              <a:buFont typeface="+mj-lt"/>
              <a:buAutoNum type="alphaLcParenR"/>
            </a:pPr>
            <a:r>
              <a:rPr dirty="0" lang="en-IN"/>
              <a:t>EMPLOYMENT CLASSIFICATION</a:t>
            </a:r>
          </a:p>
          <a:p>
            <a:pPr indent="-342900" marL="342900">
              <a:buFont typeface="+mj-lt"/>
              <a:buAutoNum type="alphaLcParenR"/>
            </a:pPr>
            <a:r>
              <a:rPr dirty="0" lang="en-IN"/>
              <a:t>EMPLOYMENT STATUS</a:t>
            </a:r>
          </a:p>
          <a:p>
            <a:pPr indent="-342900" marL="342900">
              <a:buFont typeface="+mj-lt"/>
              <a:buAutoNum type="alphaLcParenR"/>
            </a:pPr>
            <a:r>
              <a:rPr dirty="0" lang="en-IN"/>
              <a:t>DIVISION</a:t>
            </a:r>
          </a:p>
          <a:p>
            <a:pPr indent="-342900" marL="342900">
              <a:buFont typeface="+mj-lt"/>
              <a:buAutoNum type="alphaLcParenR"/>
            </a:pPr>
            <a:r>
              <a:rPr dirty="0" lang="en-IN"/>
              <a:t>GENDER</a:t>
            </a:r>
          </a:p>
          <a:p>
            <a:pPr indent="-342900" marL="342900">
              <a:buFont typeface="+mj-lt"/>
              <a:buAutoNum type="alphaLcParenR"/>
            </a:pPr>
            <a:r>
              <a:rPr dirty="0" lang="en-IN"/>
              <a:t>DEPARTMENGT TYPE</a:t>
            </a:r>
          </a:p>
          <a:p>
            <a:pPr indent="-342900" marL="342900">
              <a:buFont typeface="+mj-lt"/>
              <a:buAutoNum type="alphaLcParenR"/>
            </a:pPr>
            <a:r>
              <a:rPr dirty="0" lang="en-IN"/>
              <a:t>PERFORMANCE METRICS</a:t>
            </a:r>
          </a:p>
          <a:p>
            <a:endParaRPr dirty="0" lang="en-IN"/>
          </a:p>
          <a:p>
            <a:r>
              <a:rPr dirty="0" lang="en-IN"/>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CC99FF"/>
        </a:solidFill>
      </p:bgPr>
    </p:bg>
    <p:spTree>
      <p:nvGrpSpPr>
        <p:cNvPr id="51" name=""/>
        <p:cNvGrpSpPr/>
        <p:nvPr/>
      </p:nvGrpSpPr>
      <p:grpSpPr>
        <a:xfrm>
          <a:off x="0" y="0"/>
          <a:ext cx="0" cy="0"/>
          <a:chOff x="0" y="0"/>
          <a:chExt cx="0" cy="0"/>
        </a:xfrm>
      </p:grpSpPr>
      <p:sp>
        <p:nvSpPr>
          <p:cNvPr id="1048634" name="Subtitle 2"/>
          <p:cNvSpPr>
            <a:spLocks noGrp="1"/>
          </p:cNvSpPr>
          <p:nvPr>
            <p:ph type="subTitle" idx="4"/>
          </p:nvPr>
        </p:nvSpPr>
        <p:spPr>
          <a:xfrm>
            <a:off x="304800" y="346517"/>
            <a:ext cx="10058400" cy="3154679"/>
          </a:xfrm>
        </p:spPr>
        <p:txBody>
          <a:bodyPr/>
          <a:p>
            <a:r>
              <a:rPr dirty="0" lang="en-IN"/>
              <a:t>3. TECHNIQUES: OMITTED EVERY BLANK SPACE USING THE FILTER TAB</a:t>
            </a:r>
          </a:p>
          <a:p>
            <a:r>
              <a:rPr dirty="0" lang="en-IN"/>
              <a:t>4. PIVOT TABLE: CREATED A PIVOT TABLE WITH THE DATA COLLECTED BY ARRANGING FETURES EACH IN A ROW, COLUMN, FILTER TABS ETC ACCORDING TO OUR RESEARCH.</a:t>
            </a:r>
          </a:p>
          <a:p>
            <a:r>
              <a:rPr dirty="0" lang="en-IN"/>
              <a:t>5. CHART: CREATED A GRAPH RESPECTIVE TO OUR PIVOT TABLE TO GET A FINAL RESULT.</a:t>
            </a:r>
          </a:p>
          <a:p>
            <a:r>
              <a:rPr dirty="0" lang="en-IN"/>
              <a:t>6. RESULT: OUR PROJECT IS TO FIND THE EXACT NUMBER OF EMPLOYEES EMPLOYED IN EACH DEPARTMENT RESPECTIVE TO THEIR EMPLOYMENT CLASSIFICATION LIFE FULL- TIME, PART-TIME, TEMPORARY BASIS EMPLOYMENT.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CC99FF"/>
        </a:solidFill>
      </p:bgPr>
    </p:bg>
    <p:spTree>
      <p:nvGrpSpPr>
        <p:cNvPr id="52" name=""/>
        <p:cNvGrpSpPr/>
        <p:nvPr/>
      </p:nvGrpSpPr>
      <p:grpSpPr>
        <a:xfrm>
          <a:off x="0" y="0"/>
          <a:ext cx="0" cy="0"/>
          <a:chOff x="0" y="0"/>
          <a:chExt cx="0" cy="0"/>
        </a:xfrm>
      </p:grpSpPr>
      <p:sp>
        <p:nvSpPr>
          <p:cNvPr id="104863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3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2"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37" name="object 7"/>
          <p:cNvSpPr txBox="1">
            <a:spLocks noGrp="1"/>
          </p:cNvSpPr>
          <p:nvPr>
            <p:ph type="title"/>
          </p:nvPr>
        </p:nvSpPr>
        <p:spPr>
          <a:xfrm>
            <a:off x="755332" y="30941"/>
            <a:ext cx="2437130" cy="1461135"/>
          </a:xfrm>
          <a:prstGeom prst="rect"/>
        </p:spPr>
        <p:txBody>
          <a:bodyPr bIns="0" lIns="0" rIns="0" rtlCol="0" tIns="13335" vert="horz" wrap="square">
            <a:spAutoFit/>
          </a:bodyPr>
          <a:p>
            <a:pPr marL="12700">
              <a:lnSpc>
                <a:spcPct val="100000"/>
              </a:lnSpc>
              <a:spcBef>
                <a:spcPts val="105"/>
              </a:spcBef>
            </a:pPr>
            <a:r>
              <a:rPr b="1" dirty="0" sz="4800"/>
              <a:t>R</a:t>
            </a:r>
            <a:r>
              <a:rPr b="1" dirty="0" sz="4800" spc="-40"/>
              <a:t>E</a:t>
            </a:r>
            <a:r>
              <a:rPr b="1" dirty="0" sz="4800" spc="15"/>
              <a:t>S</a:t>
            </a:r>
            <a:r>
              <a:rPr b="1" dirty="0" sz="4800" spc="-30"/>
              <a:t>U</a:t>
            </a:r>
            <a:r>
              <a:rPr b="1" dirty="0" sz="4800" spc="-405"/>
              <a:t>L</a:t>
            </a:r>
            <a:r>
              <a:rPr b="1" dirty="0" sz="4800"/>
              <a:t>TS</a:t>
            </a:r>
          </a:p>
        </p:txBody>
      </p:sp>
      <p:sp>
        <p:nvSpPr>
          <p:cNvPr id="104863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12</a:t>
            </a:fld>
            <a:endParaRPr sz="1100">
              <a:latin typeface="Trebuchet MS"/>
              <a:cs typeface="Trebuchet MS"/>
            </a:endParaRPr>
          </a:p>
        </p:txBody>
      </p:sp>
      <p:graphicFrame>
        <p:nvGraphicFramePr>
          <p:cNvPr id="4194304" name="Chart 1"/>
          <p:cNvGraphicFramePr>
            <a:graphicFrameLocks/>
          </p:cNvGraphicFramePr>
          <p:nvPr/>
        </p:nvGraphicFramePr>
        <p:xfrm>
          <a:off x="1219200" y="1143634"/>
          <a:ext cx="8134349" cy="510476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CC99FF"/>
        </a:solidFill>
      </p:bgPr>
    </p:bg>
    <p:spTree>
      <p:nvGrpSpPr>
        <p:cNvPr id="53" name=""/>
        <p:cNvGrpSpPr/>
        <p:nvPr/>
      </p:nvGrpSpPr>
      <p:grpSpPr>
        <a:xfrm>
          <a:off x="0" y="0"/>
          <a:ext cx="0" cy="0"/>
          <a:chOff x="0" y="0"/>
          <a:chExt cx="0" cy="0"/>
        </a:xfrm>
      </p:grpSpPr>
      <p:sp>
        <p:nvSpPr>
          <p:cNvPr id="1048639" name="Title 1"/>
          <p:cNvSpPr>
            <a:spLocks noGrp="1"/>
          </p:cNvSpPr>
          <p:nvPr>
            <p:ph type="title"/>
          </p:nvPr>
        </p:nvSpPr>
        <p:spPr/>
        <p:txBody>
          <a:bodyPr>
            <a:normAutofit/>
          </a:bodyPr>
          <a:p>
            <a:r>
              <a:rPr b="1" dirty="0" sz="5400" lang="en-US">
                <a:latin typeface="Times New Roman" panose="02020603050405020304" pitchFamily="18" charset="0"/>
                <a:cs typeface="Times New Roman" panose="02020603050405020304" pitchFamily="18" charset="0"/>
              </a:rPr>
              <a:t>conclusion</a:t>
            </a:r>
            <a:endParaRPr b="1" dirty="0" sz="5400" lang="en-IN">
              <a:latin typeface="Times New Roman" panose="02020603050405020304" pitchFamily="18" charset="0"/>
              <a:cs typeface="Times New Roman" panose="02020603050405020304" pitchFamily="18" charset="0"/>
            </a:endParaRPr>
          </a:p>
        </p:txBody>
      </p:sp>
      <p:graphicFrame>
        <p:nvGraphicFramePr>
          <p:cNvPr id="4194305" name="Table 3"/>
          <p:cNvGraphicFramePr>
            <a:graphicFrameLocks noGrp="1"/>
          </p:cNvGraphicFramePr>
          <p:nvPr/>
        </p:nvGraphicFramePr>
        <p:xfrm>
          <a:off x="304800" y="1676400"/>
          <a:ext cx="4190999" cy="2711007"/>
        </p:xfrm>
        <a:graphic>
          <a:graphicData uri="http://schemas.openxmlformats.org/drawingml/2006/table">
            <a:tbl>
              <a:tblPr>
                <a:tableStyleId>{5C22544A-7EE6-4342-B048-85BDC9FD1C3A}</a:tableStyleId>
              </a:tblPr>
              <a:tblGrid>
                <a:gridCol w="1347682"/>
                <a:gridCol w="537998"/>
                <a:gridCol w="548758"/>
                <a:gridCol w="602557"/>
                <a:gridCol w="637527"/>
                <a:gridCol w="516477"/>
              </a:tblGrid>
              <a:tr h="412535">
                <a:tc>
                  <a:txBody>
                    <a:bodyPr/>
                    <a:p>
                      <a:pPr algn="l" fontAlgn="b"/>
                      <a:r>
                        <a:rPr sz="1100" lang="en-US" strike="noStrike" u="none">
                          <a:effectLst/>
                          <a:highlight>
                            <a:srgbClr val="C0E6F5"/>
                          </a:highlight>
                        </a:rPr>
                        <a:t>Sum of No  of Employees</a:t>
                      </a:r>
                      <a:endParaRPr b="1" sz="1100" i="0" lang="en-US" strike="noStrike" u="none">
                        <a:solidFill>
                          <a:srgbClr val="000000"/>
                        </a:solidFill>
                        <a:effectLst/>
                        <a:highlight>
                          <a:srgbClr val="C0E6F5"/>
                        </a:highlight>
                        <a:latin typeface="Aptos Narrow" panose="020B0004020202020204" pitchFamily="34" charset="0"/>
                      </a:endParaRPr>
                    </a:p>
                  </a:txBody>
                  <a:tcPr marL="9525" marR="9525" marT="9525" marB="0" anchor="b"/>
                </a:tc>
                <a:tc>
                  <a:txBody>
                    <a:bodyPr/>
                    <a:p>
                      <a:pPr algn="l" fontAlgn="b"/>
                      <a:endParaRPr b="1" sz="1100" i="0" lang="en-IN" strike="noStrike" u="none">
                        <a:solidFill>
                          <a:srgbClr val="000000"/>
                        </a:solidFill>
                        <a:effectLst/>
                        <a:highlight>
                          <a:srgbClr val="C0E6F5"/>
                        </a:highlight>
                        <a:latin typeface="Aptos Narrow" panose="020B0004020202020204" pitchFamily="34" charset="0"/>
                      </a:endParaRPr>
                    </a:p>
                  </a:txBody>
                  <a:tcPr marL="9525" marR="9525" marT="9525" marB="0" anchor="b"/>
                </a:tc>
                <a:tc>
                  <a:txBody>
                    <a:bodyPr/>
                    <a:p>
                      <a:pPr algn="l" fontAlgn="b"/>
                      <a:endParaRPr b="1" sz="1100" i="0" lang="en-IN" strike="noStrike" u="none">
                        <a:solidFill>
                          <a:srgbClr val="000000"/>
                        </a:solidFill>
                        <a:effectLst/>
                        <a:highlight>
                          <a:srgbClr val="C0E6F5"/>
                        </a:highlight>
                        <a:latin typeface="Aptos Narrow" panose="020B0004020202020204" pitchFamily="34" charset="0"/>
                      </a:endParaRPr>
                    </a:p>
                  </a:txBody>
                  <a:tcPr marL="9525" marR="9525" marT="9525" marB="0" anchor="b"/>
                </a:tc>
                <a:tc>
                  <a:txBody>
                    <a:bodyPr/>
                    <a:p>
                      <a:pPr algn="l" fontAlgn="b"/>
                      <a:endParaRPr b="1" sz="1100" i="0" lang="en-IN" strike="noStrike" u="none">
                        <a:solidFill>
                          <a:srgbClr val="000000"/>
                        </a:solidFill>
                        <a:effectLst/>
                        <a:highlight>
                          <a:srgbClr val="C0E6F5"/>
                        </a:highlight>
                        <a:latin typeface="Aptos Narrow" panose="020B0004020202020204" pitchFamily="34" charset="0"/>
                      </a:endParaRPr>
                    </a:p>
                  </a:txBody>
                  <a:tcPr marL="9525" marR="9525" marT="9525" marB="0" anchor="b"/>
                </a:tc>
                <a:tc>
                  <a:txBody>
                    <a:bodyPr/>
                    <a:p>
                      <a:pPr algn="l" fontAlgn="b"/>
                      <a:endParaRPr b="1" sz="1100" i="0" lang="en-IN" strike="noStrike" u="none">
                        <a:solidFill>
                          <a:srgbClr val="000000"/>
                        </a:solidFill>
                        <a:effectLst/>
                        <a:highlight>
                          <a:srgbClr val="C0E6F5"/>
                        </a:highlight>
                        <a:latin typeface="Aptos Narrow" panose="020B0004020202020204" pitchFamily="34" charset="0"/>
                      </a:endParaRPr>
                    </a:p>
                  </a:txBody>
                  <a:tcPr marL="9525" marR="9525" marT="9525" marB="0" anchor="b"/>
                </a:tc>
                <a:tc>
                  <a:txBody>
                    <a:bodyPr/>
                    <a:p>
                      <a:pPr algn="l" fontAlgn="b"/>
                      <a:endParaRPr b="0" sz="1100" i="0" lang="en-IN" strike="noStrike" u="none">
                        <a:solidFill>
                          <a:srgbClr val="000000"/>
                        </a:solidFill>
                        <a:effectLst/>
                        <a:latin typeface="Aptos Narrow" panose="020B0004020202020204" pitchFamily="34" charset="0"/>
                      </a:endParaRPr>
                    </a:p>
                  </a:txBody>
                  <a:tcPr marL="9525" marR="9525" marT="9525" marB="0" anchor="b"/>
                </a:tc>
              </a:tr>
              <a:tr h="454167">
                <a:tc>
                  <a:txBody>
                    <a:bodyPr/>
                    <a:p>
                      <a:pPr algn="l" fontAlgn="b"/>
                      <a:endParaRPr b="1" sz="1100" i="0" lang="en-IN" strike="noStrike" u="none">
                        <a:solidFill>
                          <a:srgbClr val="000000"/>
                        </a:solidFill>
                        <a:effectLst/>
                        <a:highlight>
                          <a:srgbClr val="C0E6F5"/>
                        </a:highlight>
                        <a:latin typeface="Aptos Narrow" panose="020B0004020202020204" pitchFamily="34" charset="0"/>
                      </a:endParaRPr>
                    </a:p>
                  </a:txBody>
                  <a:tcPr marL="9525" marR="9525" marT="9525" marB="0" anchor="b"/>
                </a:tc>
                <a:tc>
                  <a:txBody>
                    <a:bodyPr/>
                    <a:p>
                      <a:pPr algn="l" fontAlgn="b"/>
                      <a:r>
                        <a:rPr sz="1100" lang="en-IN" strike="noStrike" u="none">
                          <a:effectLst/>
                          <a:highlight>
                            <a:srgbClr val="C0E6F5"/>
                          </a:highlight>
                        </a:rPr>
                        <a:t>Full-Time</a:t>
                      </a:r>
                      <a:endParaRPr b="1" sz="1100" i="0" lang="en-IN" strike="noStrike" u="none">
                        <a:solidFill>
                          <a:srgbClr val="000000"/>
                        </a:solidFill>
                        <a:effectLst/>
                        <a:highlight>
                          <a:srgbClr val="C0E6F5"/>
                        </a:highlight>
                        <a:latin typeface="Aptos Narrow" panose="020B0004020202020204" pitchFamily="34" charset="0"/>
                      </a:endParaRPr>
                    </a:p>
                  </a:txBody>
                  <a:tcPr marL="9525" marR="9525" marT="9525" marB="0" anchor="b"/>
                </a:tc>
                <a:tc>
                  <a:txBody>
                    <a:bodyPr/>
                    <a:p>
                      <a:pPr algn="l" fontAlgn="b"/>
                      <a:r>
                        <a:rPr sz="1100" lang="en-IN" strike="noStrike" u="none">
                          <a:effectLst/>
                          <a:highlight>
                            <a:srgbClr val="C0E6F5"/>
                          </a:highlight>
                        </a:rPr>
                        <a:t>Part-Time</a:t>
                      </a:r>
                      <a:endParaRPr b="1" sz="1100" i="0" lang="en-IN" strike="noStrike" u="none">
                        <a:solidFill>
                          <a:srgbClr val="000000"/>
                        </a:solidFill>
                        <a:effectLst/>
                        <a:highlight>
                          <a:srgbClr val="C0E6F5"/>
                        </a:highlight>
                        <a:latin typeface="Aptos Narrow" panose="020B0004020202020204" pitchFamily="34" charset="0"/>
                      </a:endParaRPr>
                    </a:p>
                  </a:txBody>
                  <a:tcPr marL="9525" marR="9525" marT="9525" marB="0" anchor="b"/>
                </a:tc>
                <a:tc>
                  <a:txBody>
                    <a:bodyPr/>
                    <a:p>
                      <a:pPr algn="l" fontAlgn="b"/>
                      <a:r>
                        <a:rPr sz="1100" lang="en-IN" strike="noStrike" u="none">
                          <a:effectLst/>
                          <a:highlight>
                            <a:srgbClr val="C0E6F5"/>
                          </a:highlight>
                        </a:rPr>
                        <a:t>Temporary</a:t>
                      </a:r>
                      <a:endParaRPr b="1" sz="1100" i="0" lang="en-IN" strike="noStrike" u="none">
                        <a:solidFill>
                          <a:srgbClr val="000000"/>
                        </a:solidFill>
                        <a:effectLst/>
                        <a:highlight>
                          <a:srgbClr val="C0E6F5"/>
                        </a:highlight>
                        <a:latin typeface="Aptos Narrow" panose="020B0004020202020204" pitchFamily="34" charset="0"/>
                      </a:endParaRPr>
                    </a:p>
                  </a:txBody>
                  <a:tcPr marL="9525" marR="9525" marT="9525" marB="0" anchor="b"/>
                </a:tc>
                <a:tc>
                  <a:txBody>
                    <a:bodyPr/>
                    <a:p>
                      <a:pPr algn="l" fontAlgn="b"/>
                      <a:r>
                        <a:rPr sz="1100" lang="en-IN" strike="noStrike" u="none">
                          <a:effectLst/>
                          <a:highlight>
                            <a:srgbClr val="C0E6F5"/>
                          </a:highlight>
                        </a:rPr>
                        <a:t>Grand Total</a:t>
                      </a:r>
                      <a:endParaRPr b="1" sz="1100" i="0" lang="en-IN" strike="noStrike" u="none">
                        <a:solidFill>
                          <a:srgbClr val="000000"/>
                        </a:solidFill>
                        <a:effectLst/>
                        <a:highlight>
                          <a:srgbClr val="C0E6F5"/>
                        </a:highlight>
                        <a:latin typeface="Aptos Narrow" panose="020B0004020202020204" pitchFamily="34" charset="0"/>
                      </a:endParaRPr>
                    </a:p>
                  </a:txBody>
                  <a:tcPr marL="9525" marR="9525" marT="9525" marB="0" anchor="b"/>
                </a:tc>
                <a:tc>
                  <a:txBody>
                    <a:bodyPr/>
                    <a:p>
                      <a:pPr algn="l" fontAlgn="b"/>
                      <a:endParaRPr b="0" sz="1100" i="0" lang="en-IN" strike="noStrike" u="none">
                        <a:solidFill>
                          <a:srgbClr val="000000"/>
                        </a:solidFill>
                        <a:effectLst/>
                        <a:latin typeface="Aptos Narrow" panose="020B0004020202020204" pitchFamily="34" charset="0"/>
                      </a:endParaRPr>
                    </a:p>
                  </a:txBody>
                  <a:tcPr marL="9525" marR="9525" marT="9525" marB="0" anchor="b"/>
                </a:tc>
              </a:tr>
              <a:tr h="250921">
                <a:tc>
                  <a:txBody>
                    <a:bodyPr/>
                    <a:p>
                      <a:pPr algn="l" fontAlgn="b"/>
                      <a:r>
                        <a:rPr sz="1100" lang="en-IN" strike="noStrike" u="none">
                          <a:effectLst/>
                        </a:rPr>
                        <a:t>Admin Offices</a:t>
                      </a:r>
                      <a:endParaRPr b="0" sz="1100" i="0" lang="en-IN" strike="noStrike" u="none">
                        <a:solidFill>
                          <a:srgbClr val="000000"/>
                        </a:solidFill>
                        <a:effectLst/>
                        <a:latin typeface="Aptos Narrow" panose="020B0004020202020204" pitchFamily="34" charset="0"/>
                      </a:endParaRPr>
                    </a:p>
                  </a:txBody>
                  <a:tcPr marL="9525" marR="9525" marT="9525" marB="0" anchor="b"/>
                </a:tc>
                <a:tc>
                  <a:txBody>
                    <a:bodyPr/>
                    <a:p>
                      <a:pPr algn="r" fontAlgn="b"/>
                      <a:r>
                        <a:rPr sz="1100" lang="en-IN" strike="noStrike" u="none">
                          <a:effectLst/>
                        </a:rPr>
                        <a:t>14</a:t>
                      </a:r>
                      <a:endParaRPr b="0" sz="1100" i="0" lang="en-IN" strike="noStrike" u="none">
                        <a:solidFill>
                          <a:srgbClr val="000000"/>
                        </a:solidFill>
                        <a:effectLst/>
                        <a:latin typeface="Aptos Narrow" panose="020B0004020202020204" pitchFamily="34" charset="0"/>
                      </a:endParaRPr>
                    </a:p>
                  </a:txBody>
                  <a:tcPr marL="9525" marR="9525" marT="9525" marB="0" anchor="b"/>
                </a:tc>
                <a:tc>
                  <a:txBody>
                    <a:bodyPr/>
                    <a:p>
                      <a:pPr algn="r" fontAlgn="b"/>
                      <a:r>
                        <a:rPr sz="1100" lang="en-IN" strike="noStrike" u="none">
                          <a:effectLst/>
                        </a:rPr>
                        <a:t>19</a:t>
                      </a:r>
                      <a:endParaRPr b="0" sz="1100" i="0" lang="en-IN" strike="noStrike" u="none">
                        <a:solidFill>
                          <a:srgbClr val="000000"/>
                        </a:solidFill>
                        <a:effectLst/>
                        <a:latin typeface="Aptos Narrow" panose="020B0004020202020204" pitchFamily="34" charset="0"/>
                      </a:endParaRPr>
                    </a:p>
                  </a:txBody>
                  <a:tcPr marL="9525" marR="9525" marT="9525" marB="0" anchor="b"/>
                </a:tc>
                <a:tc>
                  <a:txBody>
                    <a:bodyPr/>
                    <a:p>
                      <a:pPr algn="r" fontAlgn="b"/>
                      <a:r>
                        <a:rPr sz="1100" lang="en-IN" strike="noStrike" u="none">
                          <a:effectLst/>
                        </a:rPr>
                        <a:t>15</a:t>
                      </a:r>
                      <a:endParaRPr b="0" sz="1100" i="0" lang="en-IN" strike="noStrike" u="none">
                        <a:solidFill>
                          <a:srgbClr val="000000"/>
                        </a:solidFill>
                        <a:effectLst/>
                        <a:latin typeface="Aptos Narrow" panose="020B0004020202020204" pitchFamily="34" charset="0"/>
                      </a:endParaRPr>
                    </a:p>
                  </a:txBody>
                  <a:tcPr marL="9525" marR="9525" marT="9525" marB="0" anchor="b"/>
                </a:tc>
                <a:tc>
                  <a:txBody>
                    <a:bodyPr/>
                    <a:p>
                      <a:pPr algn="r" fontAlgn="b"/>
                      <a:r>
                        <a:rPr sz="1100" lang="en-IN" strike="noStrike" u="none">
                          <a:effectLst/>
                        </a:rPr>
                        <a:t>48</a:t>
                      </a:r>
                      <a:endParaRPr b="0" sz="1100" i="0" lang="en-IN" strike="noStrike" u="none">
                        <a:solidFill>
                          <a:srgbClr val="000000"/>
                        </a:solidFill>
                        <a:effectLst/>
                        <a:latin typeface="Aptos Narrow" panose="020B0004020202020204" pitchFamily="34" charset="0"/>
                      </a:endParaRPr>
                    </a:p>
                  </a:txBody>
                  <a:tcPr marL="9525" marR="9525" marT="9525" marB="0" anchor="b"/>
                </a:tc>
                <a:tc>
                  <a:txBody>
                    <a:bodyPr/>
                    <a:p>
                      <a:pPr algn="l" fontAlgn="b"/>
                      <a:endParaRPr b="0" sz="1100" i="0" lang="en-IN" strike="noStrike" u="none">
                        <a:solidFill>
                          <a:srgbClr val="000000"/>
                        </a:solidFill>
                        <a:effectLst/>
                        <a:latin typeface="Aptos Narrow" panose="020B0004020202020204" pitchFamily="34" charset="0"/>
                      </a:endParaRPr>
                    </a:p>
                  </a:txBody>
                  <a:tcPr marL="9525" marR="9525" marT="9525" marB="0" anchor="b"/>
                </a:tc>
              </a:tr>
              <a:tr h="250921">
                <a:tc>
                  <a:txBody>
                    <a:bodyPr/>
                    <a:p>
                      <a:pPr algn="l" fontAlgn="b"/>
                      <a:r>
                        <a:rPr sz="1100" lang="en-IN" strike="noStrike" u="none">
                          <a:effectLst/>
                        </a:rPr>
                        <a:t>Executive Office</a:t>
                      </a:r>
                      <a:endParaRPr b="0" sz="1100" i="0" lang="en-IN" strike="noStrike" u="none">
                        <a:solidFill>
                          <a:srgbClr val="000000"/>
                        </a:solidFill>
                        <a:effectLst/>
                        <a:latin typeface="Aptos Narrow" panose="020B0004020202020204" pitchFamily="34" charset="0"/>
                      </a:endParaRPr>
                    </a:p>
                  </a:txBody>
                  <a:tcPr marL="9525" marR="9525" marT="9525" marB="0" anchor="b"/>
                </a:tc>
                <a:tc>
                  <a:txBody>
                    <a:bodyPr/>
                    <a:p>
                      <a:pPr algn="r" fontAlgn="b"/>
                      <a:r>
                        <a:rPr sz="1100" lang="en-IN" strike="noStrike" u="none">
                          <a:effectLst/>
                        </a:rPr>
                        <a:t>6</a:t>
                      </a:r>
                      <a:endParaRPr b="0" sz="1100" i="0" lang="en-IN" strike="noStrike" u="none">
                        <a:solidFill>
                          <a:srgbClr val="000000"/>
                        </a:solidFill>
                        <a:effectLst/>
                        <a:latin typeface="Aptos Narrow" panose="020B0004020202020204" pitchFamily="34" charset="0"/>
                      </a:endParaRPr>
                    </a:p>
                  </a:txBody>
                  <a:tcPr marL="9525" marR="9525" marT="9525" marB="0" anchor="b"/>
                </a:tc>
                <a:tc>
                  <a:txBody>
                    <a:bodyPr/>
                    <a:p>
                      <a:pPr algn="r" fontAlgn="b"/>
                      <a:r>
                        <a:rPr sz="1100" lang="en-IN" strike="noStrike" u="none">
                          <a:effectLst/>
                        </a:rPr>
                        <a:t>7</a:t>
                      </a:r>
                      <a:endParaRPr b="0" sz="1100" i="0" lang="en-IN" strike="noStrike" u="none">
                        <a:solidFill>
                          <a:srgbClr val="000000"/>
                        </a:solidFill>
                        <a:effectLst/>
                        <a:latin typeface="Aptos Narrow" panose="020B0004020202020204" pitchFamily="34" charset="0"/>
                      </a:endParaRPr>
                    </a:p>
                  </a:txBody>
                  <a:tcPr marL="9525" marR="9525" marT="9525" marB="0" anchor="b"/>
                </a:tc>
                <a:tc>
                  <a:txBody>
                    <a:bodyPr/>
                    <a:p>
                      <a:pPr algn="r" fontAlgn="b"/>
                      <a:r>
                        <a:rPr sz="1100" lang="en-IN" strike="noStrike" u="none">
                          <a:effectLst/>
                        </a:rPr>
                        <a:t>6</a:t>
                      </a:r>
                      <a:endParaRPr b="0" sz="1100" i="0" lang="en-IN" strike="noStrike" u="none">
                        <a:solidFill>
                          <a:srgbClr val="000000"/>
                        </a:solidFill>
                        <a:effectLst/>
                        <a:latin typeface="Aptos Narrow" panose="020B0004020202020204" pitchFamily="34" charset="0"/>
                      </a:endParaRPr>
                    </a:p>
                  </a:txBody>
                  <a:tcPr marL="9525" marR="9525" marT="9525" marB="0" anchor="b"/>
                </a:tc>
                <a:tc>
                  <a:txBody>
                    <a:bodyPr/>
                    <a:p>
                      <a:pPr algn="r" fontAlgn="b"/>
                      <a:r>
                        <a:rPr sz="1100" lang="en-IN" strike="noStrike" u="none">
                          <a:effectLst/>
                        </a:rPr>
                        <a:t>19</a:t>
                      </a:r>
                      <a:endParaRPr b="0" sz="1100" i="0" lang="en-IN" strike="noStrike" u="none">
                        <a:solidFill>
                          <a:srgbClr val="000000"/>
                        </a:solidFill>
                        <a:effectLst/>
                        <a:latin typeface="Aptos Narrow" panose="020B0004020202020204" pitchFamily="34" charset="0"/>
                      </a:endParaRPr>
                    </a:p>
                  </a:txBody>
                  <a:tcPr marL="9525" marR="9525" marT="9525" marB="0" anchor="b"/>
                </a:tc>
                <a:tc>
                  <a:txBody>
                    <a:bodyPr/>
                    <a:p>
                      <a:pPr algn="l" fontAlgn="b"/>
                      <a:endParaRPr b="0" sz="1100" i="0" lang="en-IN" strike="noStrike" u="none">
                        <a:solidFill>
                          <a:srgbClr val="000000"/>
                        </a:solidFill>
                        <a:effectLst/>
                        <a:latin typeface="Aptos Narrow" panose="020B0004020202020204" pitchFamily="34" charset="0"/>
                      </a:endParaRPr>
                    </a:p>
                  </a:txBody>
                  <a:tcPr marL="9525" marR="9525" marT="9525" marB="0" anchor="b"/>
                </a:tc>
              </a:tr>
              <a:tr h="250921">
                <a:tc>
                  <a:txBody>
                    <a:bodyPr/>
                    <a:p>
                      <a:pPr algn="l" fontAlgn="b"/>
                      <a:r>
                        <a:rPr sz="1100" lang="en-IN" strike="noStrike" u="none">
                          <a:effectLst/>
                        </a:rPr>
                        <a:t>IT/IS</a:t>
                      </a:r>
                      <a:endParaRPr b="0" sz="1100" i="0" lang="en-IN" strike="noStrike" u="none">
                        <a:solidFill>
                          <a:srgbClr val="000000"/>
                        </a:solidFill>
                        <a:effectLst/>
                        <a:latin typeface="Aptos Narrow" panose="020B0004020202020204" pitchFamily="34" charset="0"/>
                      </a:endParaRPr>
                    </a:p>
                  </a:txBody>
                  <a:tcPr marL="9525" marR="9525" marT="9525" marB="0" anchor="b"/>
                </a:tc>
                <a:tc>
                  <a:txBody>
                    <a:bodyPr/>
                    <a:p>
                      <a:pPr algn="r" fontAlgn="b"/>
                      <a:r>
                        <a:rPr sz="1100" lang="en-IN" strike="noStrike" u="none">
                          <a:effectLst/>
                        </a:rPr>
                        <a:t>76</a:t>
                      </a:r>
                      <a:endParaRPr b="0" sz="1100" i="0" lang="en-IN" strike="noStrike" u="none">
                        <a:solidFill>
                          <a:srgbClr val="000000"/>
                        </a:solidFill>
                        <a:effectLst/>
                        <a:latin typeface="Aptos Narrow" panose="020B0004020202020204" pitchFamily="34" charset="0"/>
                      </a:endParaRPr>
                    </a:p>
                  </a:txBody>
                  <a:tcPr marL="9525" marR="9525" marT="9525" marB="0" anchor="b"/>
                </a:tc>
                <a:tc>
                  <a:txBody>
                    <a:bodyPr/>
                    <a:p>
                      <a:pPr algn="r" fontAlgn="b"/>
                      <a:r>
                        <a:rPr sz="1100" lang="en-IN" strike="noStrike" u="none">
                          <a:effectLst/>
                        </a:rPr>
                        <a:t>60</a:t>
                      </a:r>
                      <a:endParaRPr b="0" sz="1100" i="0" lang="en-IN" strike="noStrike" u="none">
                        <a:solidFill>
                          <a:srgbClr val="000000"/>
                        </a:solidFill>
                        <a:effectLst/>
                        <a:latin typeface="Aptos Narrow" panose="020B0004020202020204" pitchFamily="34" charset="0"/>
                      </a:endParaRPr>
                    </a:p>
                  </a:txBody>
                  <a:tcPr marL="9525" marR="9525" marT="9525" marB="0" anchor="b"/>
                </a:tc>
                <a:tc>
                  <a:txBody>
                    <a:bodyPr/>
                    <a:p>
                      <a:pPr algn="r" fontAlgn="b"/>
                      <a:r>
                        <a:rPr sz="1100" lang="en-IN" strike="noStrike" u="none">
                          <a:effectLst/>
                        </a:rPr>
                        <a:t>88</a:t>
                      </a:r>
                      <a:endParaRPr b="0" sz="1100" i="0" lang="en-IN" strike="noStrike" u="none">
                        <a:solidFill>
                          <a:srgbClr val="000000"/>
                        </a:solidFill>
                        <a:effectLst/>
                        <a:latin typeface="Aptos Narrow" panose="020B0004020202020204" pitchFamily="34" charset="0"/>
                      </a:endParaRPr>
                    </a:p>
                  </a:txBody>
                  <a:tcPr marL="9525" marR="9525" marT="9525" marB="0" anchor="b"/>
                </a:tc>
                <a:tc>
                  <a:txBody>
                    <a:bodyPr/>
                    <a:p>
                      <a:pPr algn="r" fontAlgn="b"/>
                      <a:r>
                        <a:rPr sz="1100" lang="en-IN" strike="noStrike" u="none">
                          <a:effectLst/>
                        </a:rPr>
                        <a:t>224</a:t>
                      </a:r>
                      <a:endParaRPr b="0" sz="1100" i="0" lang="en-IN" strike="noStrike" u="none">
                        <a:solidFill>
                          <a:srgbClr val="000000"/>
                        </a:solidFill>
                        <a:effectLst/>
                        <a:latin typeface="Aptos Narrow" panose="020B0004020202020204" pitchFamily="34" charset="0"/>
                      </a:endParaRPr>
                    </a:p>
                  </a:txBody>
                  <a:tcPr marL="9525" marR="9525" marT="9525" marB="0" anchor="b"/>
                </a:tc>
                <a:tc>
                  <a:txBody>
                    <a:bodyPr/>
                    <a:p>
                      <a:pPr algn="l" fontAlgn="b"/>
                      <a:endParaRPr b="0" sz="1100" i="0" lang="en-IN" strike="noStrike" u="none">
                        <a:solidFill>
                          <a:srgbClr val="000000"/>
                        </a:solidFill>
                        <a:effectLst/>
                        <a:latin typeface="Aptos Narrow" panose="020B0004020202020204" pitchFamily="34" charset="0"/>
                      </a:endParaRPr>
                    </a:p>
                  </a:txBody>
                  <a:tcPr marL="9525" marR="9525" marT="9525" marB="0" anchor="b"/>
                </a:tc>
              </a:tr>
              <a:tr h="56935">
                <a:tc>
                  <a:txBody>
                    <a:bodyPr/>
                    <a:p>
                      <a:pPr algn="l" fontAlgn="b"/>
                      <a:r>
                        <a:rPr sz="1100" lang="en-IN" strike="noStrike" u="none">
                          <a:effectLst/>
                        </a:rPr>
                        <a:t>Production</a:t>
                      </a:r>
                      <a:endParaRPr b="0" sz="1100" i="0" lang="en-IN" strike="noStrike" u="none">
                        <a:solidFill>
                          <a:srgbClr val="000000"/>
                        </a:solidFill>
                        <a:effectLst/>
                        <a:latin typeface="Aptos Narrow" panose="020B0004020202020204" pitchFamily="34" charset="0"/>
                      </a:endParaRPr>
                    </a:p>
                  </a:txBody>
                  <a:tcPr marL="9525" marR="9525" marT="9525" marB="0" anchor="b"/>
                </a:tc>
                <a:tc>
                  <a:txBody>
                    <a:bodyPr/>
                    <a:p>
                      <a:pPr algn="r" fontAlgn="b"/>
                      <a:r>
                        <a:rPr sz="1100" lang="en-IN" strike="noStrike" u="none">
                          <a:effectLst/>
                        </a:rPr>
                        <a:t>336</a:t>
                      </a:r>
                      <a:endParaRPr b="0" sz="1100" i="0" lang="en-IN" strike="noStrike" u="none">
                        <a:solidFill>
                          <a:srgbClr val="000000"/>
                        </a:solidFill>
                        <a:effectLst/>
                        <a:latin typeface="Aptos Narrow" panose="020B0004020202020204" pitchFamily="34" charset="0"/>
                      </a:endParaRPr>
                    </a:p>
                  </a:txBody>
                  <a:tcPr marL="9525" marR="9525" marT="9525" marB="0" anchor="b"/>
                </a:tc>
                <a:tc>
                  <a:txBody>
                    <a:bodyPr/>
                    <a:p>
                      <a:pPr algn="r" fontAlgn="b"/>
                      <a:r>
                        <a:rPr sz="1100" lang="en-IN" strike="noStrike" u="none">
                          <a:effectLst/>
                        </a:rPr>
                        <a:t>318</a:t>
                      </a:r>
                      <a:endParaRPr b="0" sz="1100" i="0" lang="en-IN" strike="noStrike" u="none">
                        <a:solidFill>
                          <a:srgbClr val="000000"/>
                        </a:solidFill>
                        <a:effectLst/>
                        <a:latin typeface="Aptos Narrow" panose="020B0004020202020204" pitchFamily="34" charset="0"/>
                      </a:endParaRPr>
                    </a:p>
                  </a:txBody>
                  <a:tcPr marL="9525" marR="9525" marT="9525" marB="0" anchor="b"/>
                </a:tc>
                <a:tc>
                  <a:txBody>
                    <a:bodyPr/>
                    <a:p>
                      <a:pPr algn="r" fontAlgn="b"/>
                      <a:r>
                        <a:rPr sz="1100" lang="en-IN" strike="noStrike" u="none">
                          <a:effectLst/>
                        </a:rPr>
                        <a:t>360</a:t>
                      </a:r>
                      <a:endParaRPr b="0" sz="1100" i="0" lang="en-IN" strike="noStrike" u="none">
                        <a:solidFill>
                          <a:srgbClr val="000000"/>
                        </a:solidFill>
                        <a:effectLst/>
                        <a:latin typeface="Aptos Narrow" panose="020B0004020202020204" pitchFamily="34" charset="0"/>
                      </a:endParaRPr>
                    </a:p>
                  </a:txBody>
                  <a:tcPr marL="9525" marR="9525" marT="9525" marB="0" anchor="b"/>
                </a:tc>
                <a:tc>
                  <a:txBody>
                    <a:bodyPr/>
                    <a:p>
                      <a:pPr algn="r" fontAlgn="b"/>
                      <a:r>
                        <a:rPr dirty="0" sz="1100" lang="en-IN" strike="noStrike" u="none">
                          <a:effectLst/>
                        </a:rPr>
                        <a:t>1014</a:t>
                      </a:r>
                      <a:endParaRPr b="0" dirty="0" sz="1100" i="0" lang="en-IN" strike="noStrike" u="none">
                        <a:solidFill>
                          <a:srgbClr val="000000"/>
                        </a:solidFill>
                        <a:effectLst/>
                        <a:latin typeface="Aptos Narrow" panose="020B0004020202020204" pitchFamily="34" charset="0"/>
                      </a:endParaRPr>
                    </a:p>
                  </a:txBody>
                  <a:tcPr marL="9525" marR="9525" marT="9525" marB="0" anchor="b"/>
                </a:tc>
                <a:tc>
                  <a:txBody>
                    <a:bodyPr/>
                    <a:p>
                      <a:pPr algn="l" fontAlgn="b"/>
                      <a:endParaRPr b="0" sz="1100" i="0" lang="en-IN" strike="noStrike" u="none">
                        <a:solidFill>
                          <a:srgbClr val="000000"/>
                        </a:solidFill>
                        <a:effectLst/>
                        <a:latin typeface="Aptos Narrow" panose="020B0004020202020204" pitchFamily="34" charset="0"/>
                      </a:endParaRPr>
                    </a:p>
                  </a:txBody>
                  <a:tcPr marL="9525" marR="9525" marT="9525" marB="0" anchor="b"/>
                </a:tc>
              </a:tr>
              <a:tr h="250921">
                <a:tc>
                  <a:txBody>
                    <a:bodyPr/>
                    <a:p>
                      <a:pPr algn="l" fontAlgn="b"/>
                      <a:r>
                        <a:rPr sz="1100" lang="en-IN" strike="noStrike" u="none">
                          <a:effectLst/>
                        </a:rPr>
                        <a:t>Sales</a:t>
                      </a:r>
                      <a:endParaRPr b="0" sz="1100" i="0" lang="en-IN" strike="noStrike" u="none">
                        <a:solidFill>
                          <a:srgbClr val="000000"/>
                        </a:solidFill>
                        <a:effectLst/>
                        <a:latin typeface="Aptos Narrow" panose="020B0004020202020204" pitchFamily="34" charset="0"/>
                      </a:endParaRPr>
                    </a:p>
                  </a:txBody>
                  <a:tcPr marL="9525" marR="9525" marT="9525" marB="0" anchor="b"/>
                </a:tc>
                <a:tc>
                  <a:txBody>
                    <a:bodyPr/>
                    <a:p>
                      <a:pPr algn="r" fontAlgn="b"/>
                      <a:r>
                        <a:rPr sz="1100" lang="en-IN" strike="noStrike" u="none">
                          <a:effectLst/>
                        </a:rPr>
                        <a:t>56</a:t>
                      </a:r>
                      <a:endParaRPr b="0" sz="1100" i="0" lang="en-IN" strike="noStrike" u="none">
                        <a:solidFill>
                          <a:srgbClr val="000000"/>
                        </a:solidFill>
                        <a:effectLst/>
                        <a:latin typeface="Aptos Narrow" panose="020B0004020202020204" pitchFamily="34" charset="0"/>
                      </a:endParaRPr>
                    </a:p>
                  </a:txBody>
                  <a:tcPr marL="9525" marR="9525" marT="9525" marB="0" anchor="b"/>
                </a:tc>
                <a:tc>
                  <a:txBody>
                    <a:bodyPr/>
                    <a:p>
                      <a:pPr algn="r" fontAlgn="b"/>
                      <a:r>
                        <a:rPr sz="1100" lang="en-IN" strike="noStrike" u="none">
                          <a:effectLst/>
                        </a:rPr>
                        <a:t>43</a:t>
                      </a:r>
                      <a:endParaRPr b="0" sz="1100" i="0" lang="en-IN" strike="noStrike" u="none">
                        <a:solidFill>
                          <a:srgbClr val="000000"/>
                        </a:solidFill>
                        <a:effectLst/>
                        <a:latin typeface="Aptos Narrow" panose="020B0004020202020204" pitchFamily="34" charset="0"/>
                      </a:endParaRPr>
                    </a:p>
                  </a:txBody>
                  <a:tcPr marL="9525" marR="9525" marT="9525" marB="0" anchor="b"/>
                </a:tc>
                <a:tc>
                  <a:txBody>
                    <a:bodyPr/>
                    <a:p>
                      <a:pPr algn="r" fontAlgn="b"/>
                      <a:r>
                        <a:rPr sz="1100" lang="en-IN" strike="noStrike" u="none">
                          <a:effectLst/>
                        </a:rPr>
                        <a:t>65</a:t>
                      </a:r>
                      <a:endParaRPr b="0" sz="1100" i="0" lang="en-IN" strike="noStrike" u="none">
                        <a:solidFill>
                          <a:srgbClr val="000000"/>
                        </a:solidFill>
                        <a:effectLst/>
                        <a:latin typeface="Aptos Narrow" panose="020B0004020202020204" pitchFamily="34" charset="0"/>
                      </a:endParaRPr>
                    </a:p>
                  </a:txBody>
                  <a:tcPr marL="9525" marR="9525" marT="9525" marB="0" anchor="b"/>
                </a:tc>
                <a:tc>
                  <a:txBody>
                    <a:bodyPr/>
                    <a:p>
                      <a:pPr algn="r" fontAlgn="b"/>
                      <a:r>
                        <a:rPr sz="1100" lang="en-IN" strike="noStrike" u="none">
                          <a:effectLst/>
                        </a:rPr>
                        <a:t>164</a:t>
                      </a:r>
                      <a:endParaRPr b="0" sz="1100" i="0" lang="en-IN" strike="noStrike" u="none">
                        <a:solidFill>
                          <a:srgbClr val="000000"/>
                        </a:solidFill>
                        <a:effectLst/>
                        <a:latin typeface="Aptos Narrow" panose="020B0004020202020204" pitchFamily="34" charset="0"/>
                      </a:endParaRPr>
                    </a:p>
                  </a:txBody>
                  <a:tcPr marL="9525" marR="9525" marT="9525" marB="0" anchor="b"/>
                </a:tc>
                <a:tc>
                  <a:txBody>
                    <a:bodyPr/>
                    <a:p>
                      <a:pPr algn="l" fontAlgn="b"/>
                      <a:endParaRPr b="0" sz="1100" i="0" lang="en-IN" strike="noStrike" u="none">
                        <a:solidFill>
                          <a:srgbClr val="000000"/>
                        </a:solidFill>
                        <a:effectLst/>
                        <a:latin typeface="Aptos Narrow" panose="020B0004020202020204" pitchFamily="34" charset="0"/>
                      </a:endParaRPr>
                    </a:p>
                  </a:txBody>
                  <a:tcPr marL="9525" marR="9525" marT="9525" marB="0" anchor="b"/>
                </a:tc>
              </a:tr>
              <a:tr h="412535">
                <a:tc>
                  <a:txBody>
                    <a:bodyPr/>
                    <a:p>
                      <a:pPr algn="l" fontAlgn="b"/>
                      <a:r>
                        <a:rPr sz="1100" lang="en-IN" strike="noStrike" u="none">
                          <a:effectLst/>
                        </a:rPr>
                        <a:t>Software Engineering</a:t>
                      </a:r>
                      <a:endParaRPr b="0" sz="1100" i="0" lang="en-IN" strike="noStrike" u="none">
                        <a:solidFill>
                          <a:srgbClr val="000000"/>
                        </a:solidFill>
                        <a:effectLst/>
                        <a:latin typeface="Aptos Narrow" panose="020B0004020202020204" pitchFamily="34" charset="0"/>
                      </a:endParaRPr>
                    </a:p>
                  </a:txBody>
                  <a:tcPr marL="9525" marR="9525" marT="9525" marB="0" anchor="b"/>
                </a:tc>
                <a:tc>
                  <a:txBody>
                    <a:bodyPr/>
                    <a:p>
                      <a:pPr algn="r" fontAlgn="b"/>
                      <a:r>
                        <a:rPr sz="1100" lang="en-IN" strike="noStrike" u="none">
                          <a:effectLst/>
                        </a:rPr>
                        <a:t>16</a:t>
                      </a:r>
                      <a:endParaRPr b="0" sz="1100" i="0" lang="en-IN" strike="noStrike" u="none">
                        <a:solidFill>
                          <a:srgbClr val="000000"/>
                        </a:solidFill>
                        <a:effectLst/>
                        <a:latin typeface="Aptos Narrow" panose="020B0004020202020204" pitchFamily="34" charset="0"/>
                      </a:endParaRPr>
                    </a:p>
                  </a:txBody>
                  <a:tcPr marL="9525" marR="9525" marT="9525" marB="0" anchor="b"/>
                </a:tc>
                <a:tc>
                  <a:txBody>
                    <a:bodyPr/>
                    <a:p>
                      <a:pPr algn="r" fontAlgn="b"/>
                      <a:r>
                        <a:rPr sz="1100" lang="en-IN" strike="noStrike" u="none">
                          <a:effectLst/>
                        </a:rPr>
                        <a:t>30</a:t>
                      </a:r>
                      <a:endParaRPr b="0" sz="1100" i="0" lang="en-IN" strike="noStrike" u="none">
                        <a:solidFill>
                          <a:srgbClr val="000000"/>
                        </a:solidFill>
                        <a:effectLst/>
                        <a:latin typeface="Aptos Narrow" panose="020B0004020202020204" pitchFamily="34" charset="0"/>
                      </a:endParaRPr>
                    </a:p>
                  </a:txBody>
                  <a:tcPr marL="9525" marR="9525" marT="9525" marB="0" anchor="b"/>
                </a:tc>
                <a:tc>
                  <a:txBody>
                    <a:bodyPr/>
                    <a:p>
                      <a:pPr algn="r" fontAlgn="b"/>
                      <a:r>
                        <a:rPr sz="1100" lang="en-IN" strike="noStrike" u="none">
                          <a:effectLst/>
                        </a:rPr>
                        <a:t>18</a:t>
                      </a:r>
                      <a:endParaRPr b="0" sz="1100" i="0" lang="en-IN" strike="noStrike" u="none">
                        <a:solidFill>
                          <a:srgbClr val="000000"/>
                        </a:solidFill>
                        <a:effectLst/>
                        <a:latin typeface="Aptos Narrow" panose="020B0004020202020204" pitchFamily="34" charset="0"/>
                      </a:endParaRPr>
                    </a:p>
                  </a:txBody>
                  <a:tcPr marL="9525" marR="9525" marT="9525" marB="0" anchor="b"/>
                </a:tc>
                <a:tc>
                  <a:txBody>
                    <a:bodyPr/>
                    <a:p>
                      <a:pPr algn="r" fontAlgn="b"/>
                      <a:r>
                        <a:rPr sz="1100" lang="en-IN" strike="noStrike" u="none">
                          <a:effectLst/>
                        </a:rPr>
                        <a:t>64</a:t>
                      </a:r>
                      <a:endParaRPr b="0" sz="1100" i="0" lang="en-IN" strike="noStrike" u="none">
                        <a:solidFill>
                          <a:srgbClr val="000000"/>
                        </a:solidFill>
                        <a:effectLst/>
                        <a:latin typeface="Aptos Narrow" panose="020B0004020202020204" pitchFamily="34" charset="0"/>
                      </a:endParaRPr>
                    </a:p>
                  </a:txBody>
                  <a:tcPr marL="9525" marR="9525" marT="9525" marB="0" anchor="b"/>
                </a:tc>
                <a:tc>
                  <a:txBody>
                    <a:bodyPr/>
                    <a:p>
                      <a:pPr algn="l" fontAlgn="b"/>
                      <a:endParaRPr b="0" sz="1100" i="0" lang="en-IN" strike="noStrike" u="none">
                        <a:solidFill>
                          <a:srgbClr val="000000"/>
                        </a:solidFill>
                        <a:effectLst/>
                        <a:latin typeface="Aptos Narrow" panose="020B0004020202020204" pitchFamily="34" charset="0"/>
                      </a:endParaRPr>
                    </a:p>
                  </a:txBody>
                  <a:tcPr marL="9525" marR="9525" marT="9525" marB="0" anchor="b"/>
                </a:tc>
              </a:tr>
              <a:tr h="250921">
                <a:tc>
                  <a:txBody>
                    <a:bodyPr/>
                    <a:p>
                      <a:pPr algn="l" fontAlgn="b"/>
                      <a:r>
                        <a:rPr sz="1100" lang="en-IN" strike="noStrike" u="none">
                          <a:effectLst/>
                          <a:highlight>
                            <a:srgbClr val="C0E6F5"/>
                          </a:highlight>
                        </a:rPr>
                        <a:t>Grand Total</a:t>
                      </a:r>
                      <a:endParaRPr b="1" sz="1100" i="0" lang="en-IN" strike="noStrike" u="none">
                        <a:solidFill>
                          <a:srgbClr val="000000"/>
                        </a:solidFill>
                        <a:effectLst/>
                        <a:highlight>
                          <a:srgbClr val="C0E6F5"/>
                        </a:highlight>
                        <a:latin typeface="Aptos Narrow" panose="020B0004020202020204" pitchFamily="34" charset="0"/>
                      </a:endParaRPr>
                    </a:p>
                  </a:txBody>
                  <a:tcPr marL="9525" marR="9525" marT="9525" marB="0" anchor="b"/>
                </a:tc>
                <a:tc>
                  <a:txBody>
                    <a:bodyPr/>
                    <a:p>
                      <a:pPr algn="r" fontAlgn="b"/>
                      <a:r>
                        <a:rPr sz="1100" lang="en-IN" strike="noStrike" u="none">
                          <a:effectLst/>
                          <a:highlight>
                            <a:srgbClr val="C0E6F5"/>
                          </a:highlight>
                        </a:rPr>
                        <a:t>504</a:t>
                      </a:r>
                      <a:endParaRPr b="1" sz="1100" i="0" lang="en-IN" strike="noStrike" u="none">
                        <a:solidFill>
                          <a:srgbClr val="000000"/>
                        </a:solidFill>
                        <a:effectLst/>
                        <a:highlight>
                          <a:srgbClr val="C0E6F5"/>
                        </a:highlight>
                        <a:latin typeface="Aptos Narrow" panose="020B0004020202020204" pitchFamily="34" charset="0"/>
                      </a:endParaRPr>
                    </a:p>
                  </a:txBody>
                  <a:tcPr marL="9525" marR="9525" marT="9525" marB="0" anchor="b"/>
                </a:tc>
                <a:tc>
                  <a:txBody>
                    <a:bodyPr/>
                    <a:p>
                      <a:pPr algn="r" fontAlgn="b"/>
                      <a:r>
                        <a:rPr sz="1100" lang="en-IN" strike="noStrike" u="none">
                          <a:effectLst/>
                          <a:highlight>
                            <a:srgbClr val="C0E6F5"/>
                          </a:highlight>
                        </a:rPr>
                        <a:t>477</a:t>
                      </a:r>
                      <a:endParaRPr b="1" sz="1100" i="0" lang="en-IN" strike="noStrike" u="none">
                        <a:solidFill>
                          <a:srgbClr val="000000"/>
                        </a:solidFill>
                        <a:effectLst/>
                        <a:highlight>
                          <a:srgbClr val="C0E6F5"/>
                        </a:highlight>
                        <a:latin typeface="Aptos Narrow" panose="020B0004020202020204" pitchFamily="34" charset="0"/>
                      </a:endParaRPr>
                    </a:p>
                  </a:txBody>
                  <a:tcPr marL="9525" marR="9525" marT="9525" marB="0" anchor="b"/>
                </a:tc>
                <a:tc>
                  <a:txBody>
                    <a:bodyPr/>
                    <a:p>
                      <a:pPr algn="r" fontAlgn="b"/>
                      <a:r>
                        <a:rPr sz="1100" lang="en-IN" strike="noStrike" u="none">
                          <a:effectLst/>
                          <a:highlight>
                            <a:srgbClr val="C0E6F5"/>
                          </a:highlight>
                        </a:rPr>
                        <a:t>552</a:t>
                      </a:r>
                      <a:endParaRPr b="1" sz="1100" i="0" lang="en-IN" strike="noStrike" u="none">
                        <a:solidFill>
                          <a:srgbClr val="000000"/>
                        </a:solidFill>
                        <a:effectLst/>
                        <a:highlight>
                          <a:srgbClr val="C0E6F5"/>
                        </a:highlight>
                        <a:latin typeface="Aptos Narrow" panose="020B0004020202020204" pitchFamily="34" charset="0"/>
                      </a:endParaRPr>
                    </a:p>
                  </a:txBody>
                  <a:tcPr marL="9525" marR="9525" marT="9525" marB="0" anchor="b"/>
                </a:tc>
                <a:tc>
                  <a:txBody>
                    <a:bodyPr/>
                    <a:p>
                      <a:pPr algn="r" fontAlgn="b"/>
                      <a:r>
                        <a:rPr sz="1100" lang="en-IN" strike="noStrike" u="none">
                          <a:effectLst/>
                          <a:highlight>
                            <a:srgbClr val="C0E6F5"/>
                          </a:highlight>
                        </a:rPr>
                        <a:t>1533</a:t>
                      </a:r>
                      <a:endParaRPr b="1" sz="1100" i="0" lang="en-IN" strike="noStrike" u="none">
                        <a:solidFill>
                          <a:srgbClr val="000000"/>
                        </a:solidFill>
                        <a:effectLst/>
                        <a:highlight>
                          <a:srgbClr val="C0E6F5"/>
                        </a:highlight>
                        <a:latin typeface="Aptos Narrow" panose="020B0004020202020204" pitchFamily="34" charset="0"/>
                      </a:endParaRPr>
                    </a:p>
                  </a:txBody>
                  <a:tcPr marL="9525" marR="9525" marT="9525" marB="0" anchor="b"/>
                </a:tc>
                <a:tc>
                  <a:txBody>
                    <a:bodyPr/>
                    <a:p>
                      <a:pPr algn="l" fontAlgn="b"/>
                      <a:endParaRPr b="0" dirty="0" sz="1100" i="0" lang="en-IN" strike="noStrike" u="none">
                        <a:solidFill>
                          <a:srgbClr val="000000"/>
                        </a:solidFill>
                        <a:effectLst/>
                        <a:latin typeface="Aptos Narrow" panose="020B0004020202020204" pitchFamily="34" charset="0"/>
                      </a:endParaRPr>
                    </a:p>
                  </a:txBody>
                  <a:tcPr marL="9525" marR="9525" marT="9525" marB="0" anchor="b"/>
                </a:tc>
              </a:tr>
            </a:tbl>
          </a:graphicData>
        </a:graphic>
      </p:graphicFrame>
      <p:sp>
        <p:nvSpPr>
          <p:cNvPr id="1048640" name="TextBox 4"/>
          <p:cNvSpPr txBox="1"/>
          <p:nvPr/>
        </p:nvSpPr>
        <p:spPr>
          <a:xfrm>
            <a:off x="4868333" y="990600"/>
            <a:ext cx="5494867" cy="4714240"/>
          </a:xfrm>
          <a:prstGeom prst="rect"/>
          <a:noFill/>
        </p:spPr>
        <p:txBody>
          <a:bodyPr rtlCol="0" wrap="square">
            <a:spAutoFit/>
          </a:bodyPr>
          <a:p>
            <a:r>
              <a:rPr dirty="0" sz="2400" lang="en-US"/>
              <a:t>In conclusion, addressing the complexities of employment classification is crucial in today's evolving workforce. This project has highlighted the challenges posed by current classification systems, including the risk of misclassification and the impact on both employers and employees. By proposing improved tools for classification, the project outlines a path towards a more equitable and transparent employment landscape.</a:t>
            </a:r>
            <a:endParaRPr dirty="0" sz="2400"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CC99FF"/>
        </a:solidFill>
      </p:bgPr>
    </p:bg>
    <p:spTree>
      <p:nvGrpSpPr>
        <p:cNvPr id="40" name=""/>
        <p:cNvGrpSpPr/>
        <p:nvPr/>
      </p:nvGrpSpPr>
      <p:grpSpPr>
        <a:xfrm>
          <a:off x="0" y="0"/>
          <a:ext cx="0" cy="0"/>
          <a:chOff x="0" y="0"/>
          <a:chExt cx="0" cy="0"/>
        </a:xfrm>
      </p:grpSpPr>
      <p:sp>
        <p:nvSpPr>
          <p:cNvPr id="1048596" name="Title 1"/>
          <p:cNvSpPr>
            <a:spLocks noGrp="1"/>
          </p:cNvSpPr>
          <p:nvPr>
            <p:ph type="title"/>
          </p:nvPr>
        </p:nvSpPr>
        <p:spPr/>
        <p:txBody>
          <a:bodyPr/>
          <a:p>
            <a:r>
              <a:rPr dirty="0" lang="en-IN">
                <a:solidFill>
                  <a:schemeClr val="tx1"/>
                </a:solidFill>
              </a:rPr>
              <a:t>PROJECT TITLE</a:t>
            </a:r>
          </a:p>
        </p:txBody>
      </p:sp>
      <p:sp>
        <p:nvSpPr>
          <p:cNvPr id="1048597" name="TextBox 2"/>
          <p:cNvSpPr txBox="1"/>
          <p:nvPr/>
        </p:nvSpPr>
        <p:spPr>
          <a:xfrm>
            <a:off x="680774" y="2362200"/>
            <a:ext cx="8593228" cy="141224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Classification type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CC99FF"/>
        </a:solidFill>
      </p:bgPr>
    </p:bg>
    <p:spTree>
      <p:nvGrpSpPr>
        <p:cNvPr id="41" name=""/>
        <p:cNvGrpSpPr/>
        <p:nvPr/>
      </p:nvGrpSpPr>
      <p:grpSpPr>
        <a:xfrm>
          <a:off x="0" y="0"/>
          <a:ext cx="0" cy="0"/>
          <a:chOff x="0" y="0"/>
          <a:chExt cx="0" cy="0"/>
        </a:xfrm>
      </p:grpSpPr>
      <p:sp>
        <p:nvSpPr>
          <p:cNvPr id="1048598" name="Title 1"/>
          <p:cNvSpPr>
            <a:spLocks noGrp="1"/>
          </p:cNvSpPr>
          <p:nvPr>
            <p:ph type="title"/>
          </p:nvPr>
        </p:nvSpPr>
        <p:spPr/>
        <p:txBody>
          <a:bodyPr>
            <a:normAutofit/>
          </a:bodyPr>
          <a:p>
            <a:r>
              <a:rPr b="1" dirty="0" sz="6000" lang="en-IN"/>
              <a:t>AGENDA</a:t>
            </a:r>
          </a:p>
        </p:txBody>
      </p:sp>
      <p:sp>
        <p:nvSpPr>
          <p:cNvPr id="1048599" name="TextBox 5"/>
          <p:cNvSpPr txBox="1"/>
          <p:nvPr/>
        </p:nvSpPr>
        <p:spPr>
          <a:xfrm>
            <a:off x="677334" y="2274838"/>
            <a:ext cx="6100996" cy="3444241"/>
          </a:xfrm>
          <a:prstGeom prst="rect"/>
          <a:noFill/>
        </p:spPr>
        <p:txBody>
          <a:bodyPr wrap="square">
            <a:spAutoFit/>
          </a:bodyPr>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CC99FF"/>
        </a:solidFill>
      </p:bgPr>
    </p:bg>
    <p:spTree>
      <p:nvGrpSpPr>
        <p:cNvPr id="42" name=""/>
        <p:cNvGrpSpPr/>
        <p:nvPr/>
      </p:nvGrpSpPr>
      <p:grpSpPr>
        <a:xfrm>
          <a:off x="0" y="0"/>
          <a:ext cx="0" cy="0"/>
          <a:chOff x="0" y="0"/>
          <a:chExt cx="0" cy="0"/>
        </a:xfrm>
      </p:grpSpPr>
      <p:grpSp>
        <p:nvGrpSpPr>
          <p:cNvPr id="43" name="object 2"/>
          <p:cNvGrpSpPr/>
          <p:nvPr/>
        </p:nvGrpSpPr>
        <p:grpSpPr>
          <a:xfrm>
            <a:off x="7991475" y="2933700"/>
            <a:ext cx="2762250" cy="3257550"/>
            <a:chOff x="7991475" y="2933700"/>
            <a:chExt cx="2762250" cy="3257550"/>
          </a:xfrm>
        </p:grpSpPr>
        <p:sp>
          <p:nvSpPr>
            <p:cNvPr id="104860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0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3"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02" name="object 7"/>
          <p:cNvSpPr txBox="1">
            <a:spLocks noGrp="1"/>
          </p:cNvSpPr>
          <p:nvPr>
            <p:ph type="title"/>
          </p:nvPr>
        </p:nvSpPr>
        <p:spPr>
          <a:xfrm>
            <a:off x="873665" y="31813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b="1" dirty="0" sz="4250" spc="-20"/>
              <a:t>P</a:t>
            </a:r>
            <a:r>
              <a:rPr b="1" dirty="0" sz="4250" spc="15"/>
              <a:t>ROB</a:t>
            </a:r>
            <a:r>
              <a:rPr b="1" dirty="0" sz="4250" spc="55"/>
              <a:t>L</a:t>
            </a:r>
            <a:r>
              <a:rPr b="1" dirty="0" sz="4250" spc="-20"/>
              <a:t>E</a:t>
            </a:r>
            <a:r>
              <a:rPr b="1" dirty="0" sz="4250" spc="20"/>
              <a:t>M</a:t>
            </a:r>
            <a:r>
              <a:rPr b="1" dirty="0" sz="4250"/>
              <a:t>	</a:t>
            </a:r>
            <a:r>
              <a:rPr b="1" dirty="0" sz="4250" spc="10"/>
              <a:t>S</a:t>
            </a:r>
            <a:r>
              <a:rPr b="1" dirty="0" sz="4250" spc="-370"/>
              <a:t>T</a:t>
            </a:r>
            <a:r>
              <a:rPr b="1" dirty="0" sz="4250" spc="-375"/>
              <a:t>A</a:t>
            </a:r>
            <a:r>
              <a:rPr b="1" dirty="0" sz="4250" spc="15"/>
              <a:t>T</a:t>
            </a:r>
            <a:r>
              <a:rPr b="1" dirty="0" sz="4250" spc="-10"/>
              <a:t>E</a:t>
            </a:r>
            <a:r>
              <a:rPr b="1" dirty="0" sz="4250" spc="-20"/>
              <a:t>ME</a:t>
            </a:r>
            <a:r>
              <a:rPr b="1" dirty="0" sz="4250" spc="10"/>
              <a:t>NT</a:t>
            </a:r>
            <a:endParaRPr b="1" dirty="0" sz="4250"/>
          </a:p>
        </p:txBody>
      </p:sp>
      <p:sp>
        <p:nvSpPr>
          <p:cNvPr id="1048603" name="object 10"/>
          <p:cNvSpPr txBox="1">
            <a:spLocks noGrp="1"/>
          </p:cNvSpPr>
          <p:nvPr>
            <p:ph type="sldNum" sz="quarter" idx="12"/>
          </p:nvPr>
        </p:nvSpPr>
        <p:spPr>
          <a:xfrm>
            <a:off x="10363200" y="5758815"/>
            <a:ext cx="1142245" cy="4895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pic>
        <p:nvPicPr>
          <p:cNvPr id="2097154"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04" name="TextBox 12"/>
          <p:cNvSpPr txBox="1"/>
          <p:nvPr/>
        </p:nvSpPr>
        <p:spPr>
          <a:xfrm>
            <a:off x="834072" y="1676400"/>
            <a:ext cx="6214428" cy="4358640"/>
          </a:xfrm>
          <a:prstGeom prst="rect"/>
          <a:noFill/>
        </p:spPr>
        <p:txBody>
          <a:bodyPr rtlCol="0" wrap="square">
            <a:spAutoFit/>
          </a:bodyPr>
          <a:p>
            <a:pPr indent="-285750" marL="285750">
              <a:buFont typeface="Arial" panose="020B0604020202020204" pitchFamily="34" charset="0"/>
              <a:buChar char="•"/>
            </a:pPr>
            <a:r>
              <a:rPr dirty="0" lang="en-IN"/>
              <a:t> </a:t>
            </a:r>
            <a:r>
              <a:rPr dirty="0" lang="en-US"/>
              <a:t>A diverse array of employment arrangements, ranges  from traditional full-time roles to independent contracting and gig work. This variety, while offering flexibility and catering to different economic needs, also presents significant challenges in terms of classification. Employers, employees, and policymakers often struggle to navigate the complexities of these classifications, leading to issues such as misclassification, inconsistent benefits, and unclear legal responsibilities.</a:t>
            </a:r>
            <a:r>
              <a:rPr dirty="0" lang="en-IN"/>
              <a:t> </a:t>
            </a:r>
          </a:p>
          <a:p>
            <a:endParaRPr dirty="0" lang="en-IN"/>
          </a:p>
          <a:p>
            <a:pPr indent="-342900" marL="342900">
              <a:buFont typeface="Arial" panose="020B0604020202020204" pitchFamily="34" charset="0"/>
              <a:buChar char="•"/>
            </a:pPr>
            <a:r>
              <a:rPr dirty="0" lang="en-US"/>
              <a:t>The problem at hand is to analyze the current types of employment classifications, identify the legal and practical challenges associated with them, and explore the implications for workers' rights, employer obligations, and policy formulation. This presentation aims to shed light on the existing classification types.</a:t>
            </a:r>
            <a:endParaRPr dirty="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CC99FF"/>
        </a:solidFill>
      </p:bgPr>
    </p:bg>
    <p:spTree>
      <p:nvGrpSpPr>
        <p:cNvPr id="44" name=""/>
        <p:cNvGrpSpPr/>
        <p:nvPr/>
      </p:nvGrpSpPr>
      <p:grpSpPr>
        <a:xfrm>
          <a:off x="0" y="0"/>
          <a:ext cx="0" cy="0"/>
          <a:chOff x="0" y="0"/>
          <a:chExt cx="0" cy="0"/>
        </a:xfrm>
      </p:grpSpPr>
      <p:grpSp>
        <p:nvGrpSpPr>
          <p:cNvPr id="45" name="object 2"/>
          <p:cNvGrpSpPr/>
          <p:nvPr/>
        </p:nvGrpSpPr>
        <p:grpSpPr>
          <a:xfrm>
            <a:off x="8658225" y="2647950"/>
            <a:ext cx="3533775" cy="3810000"/>
            <a:chOff x="8658225" y="2647950"/>
            <a:chExt cx="3533775" cy="3810000"/>
          </a:xfrm>
        </p:grpSpPr>
        <p:sp>
          <p:nvSpPr>
            <p:cNvPr id="104860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0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5"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07" name="object 7"/>
          <p:cNvSpPr txBox="1">
            <a:spLocks noGrp="1"/>
          </p:cNvSpPr>
          <p:nvPr>
            <p:ph type="title"/>
          </p:nvPr>
        </p:nvSpPr>
        <p:spPr>
          <a:xfrm>
            <a:off x="739775" y="829627"/>
            <a:ext cx="6804025" cy="693780"/>
          </a:xfrm>
          <a:prstGeom prst="rect"/>
        </p:spPr>
        <p:txBody>
          <a:bodyPr bIns="0" lIns="0" rIns="0" rtlCol="0" tIns="16510" vert="horz" wrap="square">
            <a:spAutoFit/>
          </a:bodyPr>
          <a:p>
            <a:pPr marL="12700">
              <a:lnSpc>
                <a:spcPct val="100000"/>
              </a:lnSpc>
              <a:spcBef>
                <a:spcPts val="130"/>
              </a:spcBef>
              <a:tabLst>
                <a:tab algn="l" pos="2642870"/>
              </a:tabLst>
            </a:pPr>
            <a:r>
              <a:rPr b="1" dirty="0" sz="4400" spc="5"/>
              <a:t>PROJECT	</a:t>
            </a:r>
            <a:r>
              <a:rPr b="1" dirty="0" sz="4400" spc="-20"/>
              <a:t>OVERVIEW</a:t>
            </a:r>
            <a:endParaRPr b="1" dirty="0" sz="4400"/>
          </a:p>
        </p:txBody>
      </p:sp>
      <p:sp>
        <p:nvSpPr>
          <p:cNvPr id="1048608" name="object 10"/>
          <p:cNvSpPr txBox="1">
            <a:spLocks noGrp="1"/>
          </p:cNvSpPr>
          <p:nvPr>
            <p:ph type="sldNum" sz="quarter" idx="12"/>
          </p:nvPr>
        </p:nvSpPr>
        <p:spPr>
          <a:xfrm>
            <a:off x="10363200" y="5758815"/>
            <a:ext cx="1142245" cy="4895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pic>
        <p:nvPicPr>
          <p:cNvPr id="2097156"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09" name="TextBox 10"/>
          <p:cNvSpPr txBox="1"/>
          <p:nvPr/>
        </p:nvSpPr>
        <p:spPr>
          <a:xfrm>
            <a:off x="990600" y="2133600"/>
            <a:ext cx="7924800" cy="2580641"/>
          </a:xfrm>
          <a:prstGeom prst="rect"/>
          <a:noFill/>
        </p:spPr>
        <p:txBody>
          <a:bodyPr rtlCol="0" wrap="square">
            <a:spAutoFit/>
          </a:bodyPr>
          <a:p>
            <a:pPr indent="-342900" marL="342900">
              <a:buFont typeface="Arial" panose="020B0604020202020204" pitchFamily="34" charset="0"/>
              <a:buChar char="•"/>
            </a:pPr>
            <a:r>
              <a:rPr dirty="0" sz="2400" lang="en-US"/>
              <a:t>The problem at hand is to analyze the current types of employment classifications into full time, part time and temporary, and to identify the legal and practical challenges associated with them, and explore the implications for workers' rights, employer obligations, and policy formulation. This presentation aims to shed light on the existing classification types.</a:t>
            </a:r>
            <a:endParaRPr dirty="0" sz="2400"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CC99FF"/>
        </a:solidFill>
      </p:bgPr>
    </p:bg>
    <p:spTree>
      <p:nvGrpSpPr>
        <p:cNvPr id="46" name=""/>
        <p:cNvGrpSpPr/>
        <p:nvPr/>
      </p:nvGrpSpPr>
      <p:grpSpPr>
        <a:xfrm>
          <a:off x="0" y="0"/>
          <a:ext cx="0" cy="0"/>
          <a:chOff x="0" y="0"/>
          <a:chExt cx="0" cy="0"/>
        </a:xfrm>
      </p:grpSpPr>
      <p:sp>
        <p:nvSpPr>
          <p:cNvPr id="1048610"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12" name="object 5"/>
          <p:cNvSpPr txBox="1">
            <a:spLocks noGrp="1"/>
          </p:cNvSpPr>
          <p:nvPr>
            <p:ph type="title"/>
          </p:nvPr>
        </p:nvSpPr>
        <p:spPr>
          <a:xfrm>
            <a:off x="699452" y="891793"/>
            <a:ext cx="6082348" cy="570669"/>
          </a:xfrm>
          <a:prstGeom prst="rect"/>
        </p:spPr>
        <p:txBody>
          <a:bodyPr bIns="0" lIns="0" rIns="0" rtlCol="0" tIns="16510" vert="horz" wrap="square">
            <a:spAutoFit/>
          </a:bodyPr>
          <a:p>
            <a:pPr marL="12700">
              <a:lnSpc>
                <a:spcPct val="100000"/>
              </a:lnSpc>
              <a:spcBef>
                <a:spcPts val="130"/>
              </a:spcBef>
            </a:pPr>
            <a:r>
              <a:rPr b="1" dirty="0" spc="25"/>
              <a:t>W</a:t>
            </a:r>
            <a:r>
              <a:rPr b="1" dirty="0" spc="-20"/>
              <a:t>H</a:t>
            </a:r>
            <a:r>
              <a:rPr b="1" dirty="0" spc="20"/>
              <a:t>O</a:t>
            </a:r>
            <a:r>
              <a:rPr b="1" dirty="0" spc="-235"/>
              <a:t> </a:t>
            </a:r>
            <a:r>
              <a:rPr b="1" dirty="0" spc="-10"/>
              <a:t>AR</a:t>
            </a:r>
            <a:r>
              <a:rPr b="1" dirty="0" spc="15"/>
              <a:t>E</a:t>
            </a:r>
            <a:r>
              <a:rPr b="1" dirty="0" spc="-35"/>
              <a:t> </a:t>
            </a:r>
            <a:r>
              <a:rPr b="1" dirty="0" spc="-10"/>
              <a:t>T</a:t>
            </a:r>
            <a:r>
              <a:rPr b="1" dirty="0" spc="-15"/>
              <a:t>H</a:t>
            </a:r>
            <a:r>
              <a:rPr b="1" dirty="0" spc="15"/>
              <a:t>E</a:t>
            </a:r>
            <a:r>
              <a:rPr b="1" dirty="0" spc="-35"/>
              <a:t> </a:t>
            </a:r>
            <a:r>
              <a:rPr b="1" dirty="0" spc="-20"/>
              <a:t>E</a:t>
            </a:r>
            <a:r>
              <a:rPr b="1" dirty="0" spc="30"/>
              <a:t>N</a:t>
            </a:r>
            <a:r>
              <a:rPr b="1" dirty="0" spc="15"/>
              <a:t>D</a:t>
            </a:r>
            <a:r>
              <a:rPr b="1" dirty="0" spc="-45"/>
              <a:t> </a:t>
            </a:r>
            <a:r>
              <a:rPr b="1" dirty="0"/>
              <a:t>U</a:t>
            </a:r>
            <a:r>
              <a:rPr b="1" dirty="0" spc="10"/>
              <a:t>S</a:t>
            </a:r>
            <a:r>
              <a:rPr b="1" dirty="0" spc="-25"/>
              <a:t>E</a:t>
            </a:r>
            <a:r>
              <a:rPr b="1" dirty="0" spc="-10"/>
              <a:t>R</a:t>
            </a:r>
            <a:r>
              <a:rPr b="1" dirty="0" spc="5"/>
              <a:t>S?</a:t>
            </a:r>
            <a:endParaRPr b="1" dirty="0"/>
          </a:p>
        </p:txBody>
      </p:sp>
      <p:sp>
        <p:nvSpPr>
          <p:cNvPr id="1048613" name="object 8"/>
          <p:cNvSpPr txBox="1">
            <a:spLocks noGrp="1"/>
          </p:cNvSpPr>
          <p:nvPr>
            <p:ph type="sldNum" sz="quarter" idx="12"/>
          </p:nvPr>
        </p:nvSpPr>
        <p:spPr>
          <a:xfrm>
            <a:off x="10363200" y="5758815"/>
            <a:ext cx="1142245" cy="4895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pic>
        <p:nvPicPr>
          <p:cNvPr id="2097157"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14" name="TextBox 6"/>
          <p:cNvSpPr txBox="1"/>
          <p:nvPr/>
        </p:nvSpPr>
        <p:spPr>
          <a:xfrm>
            <a:off x="990600" y="1981200"/>
            <a:ext cx="5257800" cy="3558540"/>
          </a:xfrm>
          <a:prstGeom prst="rect"/>
          <a:noFill/>
        </p:spPr>
        <p:txBody>
          <a:bodyPr rtlCol="0" wrap="square">
            <a:spAutoFit/>
          </a:bodyPr>
          <a:p>
            <a:pPr indent="-285750" marL="285750">
              <a:buFont typeface="Arial" panose="020B0604020202020204" pitchFamily="34" charset="0"/>
              <a:buChar char="•"/>
            </a:pPr>
            <a:r>
              <a:rPr b="1" dirty="0" sz="2400" lang="en-IN"/>
              <a:t>HR Professionals and Employers</a:t>
            </a:r>
          </a:p>
          <a:p>
            <a:pPr indent="-285750" marL="285750">
              <a:buFont typeface="Arial" panose="020B0604020202020204" pitchFamily="34" charset="0"/>
              <a:buChar char="•"/>
            </a:pPr>
            <a:r>
              <a:rPr b="1" dirty="0" sz="2400" lang="en-IN"/>
              <a:t>Employees and Job Seekers</a:t>
            </a:r>
          </a:p>
          <a:p>
            <a:pPr indent="-285750" marL="285750">
              <a:buFont typeface="Arial" panose="020B0604020202020204" pitchFamily="34" charset="0"/>
              <a:buChar char="•"/>
            </a:pPr>
            <a:r>
              <a:rPr b="1" dirty="0" sz="2400" lang="en-IN"/>
              <a:t>Legal and Compliance Teams</a:t>
            </a:r>
          </a:p>
          <a:p>
            <a:pPr indent="-285750" marL="285750">
              <a:buFont typeface="Arial" panose="020B0604020202020204" pitchFamily="34" charset="0"/>
              <a:buChar char="•"/>
            </a:pPr>
            <a:r>
              <a:rPr b="1" dirty="0" sz="2400" lang="en-US"/>
              <a:t>Policy Makers and Government Agencies</a:t>
            </a:r>
            <a:endParaRPr b="1" dirty="0" sz="2400" lang="en-IN"/>
          </a:p>
          <a:p>
            <a:pPr indent="-285750" marL="285750">
              <a:buFont typeface="Arial" panose="020B0604020202020204" pitchFamily="34" charset="0"/>
              <a:buChar char="•"/>
            </a:pPr>
            <a:r>
              <a:rPr b="1" dirty="0" sz="2400" lang="en-US"/>
              <a:t>Labor Unions and Advocacy Groups</a:t>
            </a:r>
            <a:endParaRPr b="1" dirty="0" sz="2400" lang="en-IN"/>
          </a:p>
          <a:p>
            <a:pPr indent="-285750" marL="285750">
              <a:buFont typeface="Arial" panose="020B0604020202020204" pitchFamily="34" charset="0"/>
              <a:buChar char="•"/>
            </a:pPr>
            <a:r>
              <a:rPr b="1" dirty="0" sz="2400" lang="en-IN"/>
              <a:t>Academic Researchers and Economists</a:t>
            </a:r>
            <a:r>
              <a:rPr dirty="0" sz="2400" lang="en-IN"/>
              <a:t> </a:t>
            </a:r>
          </a:p>
          <a:p>
            <a:endParaRPr dirty="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CC99FF"/>
        </a:solidFill>
      </p:bgPr>
    </p:bg>
    <p:spTree>
      <p:nvGrpSpPr>
        <p:cNvPr id="47" name=""/>
        <p:cNvGrpSpPr/>
        <p:nvPr/>
      </p:nvGrpSpPr>
      <p:grpSpPr>
        <a:xfrm>
          <a:off x="0" y="0"/>
          <a:ext cx="0" cy="0"/>
          <a:chOff x="0" y="0"/>
          <a:chExt cx="0" cy="0"/>
        </a:xfrm>
      </p:grpSpPr>
      <p:pic>
        <p:nvPicPr>
          <p:cNvPr id="2097158"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1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17" name="object 6"/>
          <p:cNvSpPr txBox="1">
            <a:spLocks noGrp="1"/>
          </p:cNvSpPr>
          <p:nvPr>
            <p:ph type="title"/>
          </p:nvPr>
        </p:nvSpPr>
        <p:spPr>
          <a:xfrm>
            <a:off x="558165" y="872172"/>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sp>
        <p:nvSpPr>
          <p:cNvPr id="1048618" name="object 9"/>
          <p:cNvSpPr txBox="1">
            <a:spLocks noGrp="1"/>
          </p:cNvSpPr>
          <p:nvPr>
            <p:ph type="sldNum" sz="quarter" idx="12"/>
          </p:nvPr>
        </p:nvSpPr>
        <p:spPr>
          <a:xfrm>
            <a:off x="10363200" y="5758815"/>
            <a:ext cx="1142245" cy="4895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pic>
        <p:nvPicPr>
          <p:cNvPr id="2097159"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19" name="TextBox 7"/>
          <p:cNvSpPr txBox="1"/>
          <p:nvPr/>
        </p:nvSpPr>
        <p:spPr>
          <a:xfrm>
            <a:off x="2819400" y="1509396"/>
            <a:ext cx="8229600" cy="4892041"/>
          </a:xfrm>
          <a:prstGeom prst="rect"/>
          <a:noFill/>
        </p:spPr>
        <p:txBody>
          <a:bodyPr rtlCol="0" wrap="square">
            <a:spAutoFit/>
          </a:bodyPr>
          <a:p>
            <a:pPr indent="-285750" marL="285750">
              <a:buFont typeface="Arial" panose="020B0604020202020204" pitchFamily="34" charset="0"/>
              <a:buChar char="•"/>
            </a:pPr>
            <a:r>
              <a:rPr dirty="0" lang="en-US"/>
              <a:t>FILTERATION- SELECTING THE FEATURES FOR THE PROJECT</a:t>
            </a:r>
          </a:p>
          <a:p>
            <a:r>
              <a:rPr dirty="0" lang="en-US"/>
              <a:t>                       - FOR OMITTING THE EMPTY CELLS</a:t>
            </a:r>
          </a:p>
          <a:p>
            <a:endParaRPr dirty="0" lang="en-US"/>
          </a:p>
          <a:p>
            <a:pPr indent="-285750" marL="285750">
              <a:buFont typeface="Arial" panose="020B0604020202020204" pitchFamily="34" charset="0"/>
              <a:buChar char="•"/>
            </a:pPr>
            <a:r>
              <a:rPr dirty="0" lang="en-US"/>
              <a:t>PIVOT TABLE-  FOR OMITTING THE BLANK CELLS</a:t>
            </a:r>
          </a:p>
          <a:p>
            <a:r>
              <a:rPr dirty="0" lang="en-US"/>
              <a:t>                       - ADDED FILTERS, ROWS, COLUMNS </a:t>
            </a:r>
          </a:p>
          <a:p>
            <a:endParaRPr dirty="0" lang="en-US"/>
          </a:p>
          <a:p>
            <a:pPr indent="-285750" marL="285750">
              <a:buFont typeface="Arial" panose="020B0604020202020204" pitchFamily="34" charset="0"/>
              <a:buChar char="•"/>
            </a:pPr>
            <a:r>
              <a:rPr dirty="0" lang="en-US"/>
              <a:t>CHART- BAR GRAPH AS A PROJECT RESULT</a:t>
            </a:r>
          </a:p>
          <a:p>
            <a:endParaRPr dirty="0" lang="en-US"/>
          </a:p>
          <a:p>
            <a:r>
              <a:rPr dirty="0" lang="en-US"/>
              <a:t>SOLUTION FOR THE PROBLEM : </a:t>
            </a:r>
          </a:p>
          <a:p>
            <a:r>
              <a:rPr b="1" dirty="0" lang="en-US"/>
              <a:t>Improved Classification Tools and Systems</a:t>
            </a:r>
            <a:r>
              <a:rPr dirty="0" lang="en-US"/>
              <a:t>:</a:t>
            </a:r>
          </a:p>
          <a:p>
            <a:pPr>
              <a:buFont typeface="Arial" panose="020B0604020202020204" pitchFamily="34" charset="0"/>
              <a:buChar char="•"/>
            </a:pPr>
            <a:r>
              <a:rPr b="1" dirty="0" lang="en-US"/>
              <a:t>Automated Classification Software</a:t>
            </a:r>
            <a:r>
              <a:rPr dirty="0" lang="en-US"/>
              <a:t>: Develop and implement tools that help employers accurately classify workers based on specific criteria, reducing the likelihood of misclassification.</a:t>
            </a:r>
          </a:p>
          <a:p>
            <a:pPr>
              <a:buFont typeface="Arial" panose="020B0604020202020204" pitchFamily="34" charset="0"/>
              <a:buChar char="•"/>
            </a:pPr>
            <a:r>
              <a:rPr b="1" dirty="0" lang="en-US"/>
              <a:t>Compliance Monitoring Systems</a:t>
            </a:r>
            <a:r>
              <a:rPr dirty="0" lang="en-US"/>
              <a:t>: Use technology to monitor and flag potential misclassifications, helping organizations remain compliant with labor laws</a:t>
            </a:r>
          </a:p>
          <a:p>
            <a:endParaRPr dirty="0" lang="en-US"/>
          </a:p>
          <a:p>
            <a:endParaRPr dirty="0" lang="en-US"/>
          </a:p>
          <a:p>
            <a:endParaRPr dirty="0"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CC99FF"/>
        </a:solidFill>
      </p:bgPr>
    </p:bg>
    <p:spTree>
      <p:nvGrpSpPr>
        <p:cNvPr id="48" name=""/>
        <p:cNvGrpSpPr/>
        <p:nvPr/>
      </p:nvGrpSpPr>
      <p:grpSpPr>
        <a:xfrm>
          <a:off x="0" y="0"/>
          <a:ext cx="0" cy="0"/>
          <a:chOff x="0" y="0"/>
          <a:chExt cx="0" cy="0"/>
        </a:xfrm>
      </p:grpSpPr>
      <p:sp>
        <p:nvSpPr>
          <p:cNvPr id="1048620" name="Title 1"/>
          <p:cNvSpPr>
            <a:spLocks noGrp="1"/>
          </p:cNvSpPr>
          <p:nvPr>
            <p:ph type="title"/>
          </p:nvPr>
        </p:nvSpPr>
        <p:spPr>
          <a:xfrm>
            <a:off x="1143000" y="548390"/>
            <a:ext cx="8596668" cy="1320800"/>
          </a:xfrm>
        </p:spPr>
        <p:txBody>
          <a:bodyPr/>
          <a:p>
            <a:r>
              <a:rPr b="1" dirty="0" lang="en-IN"/>
              <a:t>Dataset Description</a:t>
            </a:r>
          </a:p>
        </p:txBody>
      </p:sp>
      <p:sp>
        <p:nvSpPr>
          <p:cNvPr id="1048621" name="TextBox 3"/>
          <p:cNvSpPr txBox="1"/>
          <p:nvPr/>
        </p:nvSpPr>
        <p:spPr>
          <a:xfrm>
            <a:off x="1524000" y="1869190"/>
            <a:ext cx="7086600" cy="4015740"/>
          </a:xfrm>
          <a:prstGeom prst="rect"/>
          <a:noFill/>
        </p:spPr>
        <p:txBody>
          <a:bodyPr rtlCol="0" wrap="square">
            <a:spAutoFit/>
          </a:bodyPr>
          <a:p>
            <a:pPr indent="-285750" marL="285750">
              <a:buFont typeface="Arial" panose="020B0604020202020204" pitchFamily="34" charset="0"/>
              <a:buChar char="•"/>
            </a:pPr>
            <a:r>
              <a:rPr b="1" dirty="0" sz="2000" lang="en-IN"/>
              <a:t>EMPLOYMENT DATA SET – TAKEN FROM “KAGGLE”</a:t>
            </a:r>
          </a:p>
          <a:p>
            <a:pPr indent="-285750" marL="285750">
              <a:buFont typeface="Arial" panose="020B0604020202020204" pitchFamily="34" charset="0"/>
              <a:buChar char="•"/>
            </a:pPr>
            <a:r>
              <a:rPr b="1" dirty="0" sz="2000" lang="en-IN"/>
              <a:t>FROM 26 CHARACTERISTICS- SELECTED 12 FEATURES</a:t>
            </a:r>
          </a:p>
          <a:p>
            <a:pPr indent="-342900" marL="342900">
              <a:buFont typeface="+mj-lt"/>
              <a:buAutoNum type="alphaLcParenR"/>
            </a:pPr>
            <a:r>
              <a:rPr b="1" dirty="0" sz="2000" lang="en-IN"/>
              <a:t>EMPLOYMENT NAME</a:t>
            </a:r>
          </a:p>
          <a:p>
            <a:pPr indent="-342900" marL="342900">
              <a:buFont typeface="+mj-lt"/>
              <a:buAutoNum type="alphaLcParenR"/>
            </a:pPr>
            <a:r>
              <a:rPr b="1" dirty="0" sz="2000" lang="en-IN"/>
              <a:t>START DATE / EXIT DATE</a:t>
            </a:r>
          </a:p>
          <a:p>
            <a:pPr indent="-342900" marL="342900">
              <a:buFont typeface="+mj-lt"/>
              <a:buAutoNum type="alphaLcParenR"/>
            </a:pPr>
            <a:r>
              <a:rPr b="1" dirty="0" sz="2000" lang="en-IN"/>
              <a:t>EMAIL ID</a:t>
            </a:r>
          </a:p>
          <a:p>
            <a:pPr indent="-342900" marL="342900">
              <a:buFont typeface="+mj-lt"/>
              <a:buAutoNum type="alphaLcParenR"/>
            </a:pPr>
            <a:r>
              <a:rPr b="1" dirty="0" sz="2000" lang="en-IN"/>
              <a:t>BUSINESS UNIT</a:t>
            </a:r>
          </a:p>
          <a:p>
            <a:pPr indent="-342900" marL="342900">
              <a:buFont typeface="+mj-lt"/>
              <a:buAutoNum type="alphaLcParenR"/>
            </a:pPr>
            <a:r>
              <a:rPr b="1" dirty="0" sz="2000" lang="en-IN"/>
              <a:t>EMPLOYMENT CLASSIFICATION</a:t>
            </a:r>
          </a:p>
          <a:p>
            <a:pPr indent="-342900" marL="342900">
              <a:buFont typeface="+mj-lt"/>
              <a:buAutoNum type="alphaLcParenR"/>
            </a:pPr>
            <a:r>
              <a:rPr b="1" dirty="0" sz="2000" lang="en-IN"/>
              <a:t>EMPLOYMENT STATUS</a:t>
            </a:r>
          </a:p>
          <a:p>
            <a:pPr indent="-342900" marL="342900">
              <a:buFont typeface="+mj-lt"/>
              <a:buAutoNum type="alphaLcParenR"/>
            </a:pPr>
            <a:r>
              <a:rPr b="1" dirty="0" sz="2000" lang="en-IN"/>
              <a:t>DIVISION</a:t>
            </a:r>
          </a:p>
          <a:p>
            <a:pPr indent="-342900" marL="342900">
              <a:buFont typeface="+mj-lt"/>
              <a:buAutoNum type="alphaLcParenR"/>
            </a:pPr>
            <a:r>
              <a:rPr b="1" dirty="0" sz="2000" lang="en-IN"/>
              <a:t>GENDER</a:t>
            </a:r>
          </a:p>
          <a:p>
            <a:pPr indent="-342900" marL="342900">
              <a:buFont typeface="+mj-lt"/>
              <a:buAutoNum type="alphaLcParenR"/>
            </a:pPr>
            <a:r>
              <a:rPr b="1" dirty="0" sz="2000" lang="en-IN"/>
              <a:t>DEPARTMENGT TYPE</a:t>
            </a:r>
          </a:p>
          <a:p>
            <a:pPr indent="-342900" marL="342900">
              <a:buFont typeface="+mj-lt"/>
              <a:buAutoNum type="alphaLcParenR"/>
            </a:pPr>
            <a:r>
              <a:rPr b="1" dirty="0" sz="2000" lang="en-IN"/>
              <a:t>PERFORMANCE METRICS</a:t>
            </a:r>
          </a:p>
          <a:p>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CC99FF"/>
        </a:solidFill>
      </p:bgPr>
    </p:bg>
    <p:spTree>
      <p:nvGrpSpPr>
        <p:cNvPr id="49" name=""/>
        <p:cNvGrpSpPr/>
        <p:nvPr/>
      </p:nvGrpSpPr>
      <p:grpSpPr>
        <a:xfrm>
          <a:off x="0" y="0"/>
          <a:ext cx="0" cy="0"/>
          <a:chOff x="0" y="0"/>
          <a:chExt cx="0" cy="0"/>
        </a:xfrm>
      </p:grpSpPr>
      <p:sp>
        <p:nvSpPr>
          <p:cNvPr id="1048622"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2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25" name="object 7"/>
          <p:cNvSpPr txBox="1">
            <a:spLocks noGrp="1"/>
          </p:cNvSpPr>
          <p:nvPr>
            <p:ph type="title"/>
          </p:nvPr>
        </p:nvSpPr>
        <p:spPr>
          <a:xfrm>
            <a:off x="739775" y="670881"/>
            <a:ext cx="8480425" cy="638810"/>
          </a:xfrm>
          <a:prstGeom prst="rect"/>
        </p:spPr>
        <p:txBody>
          <a:bodyPr bIns="0" lIns="0" rIns="0" rtlCol="0" tIns="16510" vert="horz" wrap="square">
            <a:spAutoFit/>
          </a:bodyPr>
          <a:p>
            <a:pPr marL="12700">
              <a:lnSpc>
                <a:spcPct val="100000"/>
              </a:lnSpc>
              <a:spcBef>
                <a:spcPts val="130"/>
              </a:spcBef>
            </a:pPr>
            <a:r>
              <a:rPr b="1" dirty="0" sz="4250" spc="15"/>
              <a:t>THE</a:t>
            </a:r>
            <a:r>
              <a:rPr b="1" dirty="0" sz="4250" spc="20"/>
              <a:t> </a:t>
            </a:r>
            <a:r>
              <a:rPr b="1" dirty="0" sz="4250" lang="en-US" spc="20"/>
              <a:t>"</a:t>
            </a:r>
            <a:r>
              <a:rPr b="1" dirty="0" sz="4250" spc="10"/>
              <a:t>WOW</a:t>
            </a:r>
            <a:r>
              <a:rPr b="1" dirty="0" sz="4250" lang="en-US" spc="10"/>
              <a:t>"</a:t>
            </a:r>
            <a:r>
              <a:rPr b="1" dirty="0" sz="4250" spc="85"/>
              <a:t> </a:t>
            </a:r>
            <a:r>
              <a:rPr b="1" dirty="0" sz="4250" spc="10"/>
              <a:t>IN</a:t>
            </a:r>
            <a:r>
              <a:rPr b="1" dirty="0" sz="4250" spc="-5"/>
              <a:t> </a:t>
            </a:r>
            <a:r>
              <a:rPr b="1" dirty="0" sz="4250" spc="15"/>
              <a:t>OUR</a:t>
            </a:r>
            <a:r>
              <a:rPr b="1" dirty="0" sz="4250" spc="-10"/>
              <a:t> </a:t>
            </a:r>
            <a:r>
              <a:rPr b="1" dirty="0" sz="4250" spc="20"/>
              <a:t>SOLUTION</a:t>
            </a:r>
            <a:endParaRPr b="1" dirty="0" sz="4250"/>
          </a:p>
        </p:txBody>
      </p:sp>
      <p:sp>
        <p:nvSpPr>
          <p:cNvPr id="104862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27"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28" name="TextBox 10"/>
          <p:cNvSpPr txBox="1"/>
          <p:nvPr/>
        </p:nvSpPr>
        <p:spPr>
          <a:xfrm>
            <a:off x="2362200" y="1828800"/>
            <a:ext cx="6324600" cy="1539240"/>
          </a:xfrm>
          <a:prstGeom prst="rect"/>
          <a:noFill/>
        </p:spPr>
        <p:txBody>
          <a:bodyPr rtlCol="0" wrap="square">
            <a:spAutoFit/>
          </a:bodyPr>
          <a:p>
            <a:pPr indent="-342900" marL="342900">
              <a:buFont typeface="+mj-lt"/>
              <a:buAutoNum type="arabicPeriod"/>
            </a:pPr>
            <a:r>
              <a:rPr dirty="0" sz="3200" lang="en-IN"/>
              <a:t>PIVOT TABLE</a:t>
            </a:r>
          </a:p>
          <a:p>
            <a:pPr indent="-342900" marL="342900">
              <a:buFont typeface="+mj-lt"/>
              <a:buAutoNum type="arabicPeriod"/>
            </a:pPr>
            <a:r>
              <a:rPr dirty="0" sz="3200" lang="en-IN"/>
              <a:t>CONDITIONAL FORMATTING</a:t>
            </a:r>
          </a:p>
          <a:p>
            <a:pPr indent="-342900" marL="342900">
              <a:buFont typeface="+mj-lt"/>
              <a:buAutoNum type="arabicPeriod"/>
            </a:pPr>
            <a:r>
              <a:rPr dirty="0" sz="3200" lang="en-IN"/>
              <a:t>CHARTS AND GRAPH</a:t>
            </a:r>
          </a:p>
        </p:txBody>
      </p:sp>
    </p:spTree>
  </p:cSld>
  <p:clrMapOvr>
    <a:masterClrMapping/>
  </p:clrMapOvr>
</p:sld>
</file>

<file path=ppt/theme/theme1.xml><?xml version="1.0" encoding="utf-8"?>
<a:theme xmlns:a="http://schemas.openxmlformats.org/drawingml/2006/main" name="Slice">
  <a:themeElements>
    <a:clrScheme name="Slice">
      <a:dk1>
        <a:sysClr lastClr="000000" val="windowText"/>
      </a:dk1>
      <a:lt1>
        <a:sysClr lastClr="FFFFFF" val="window"/>
      </a:lt1>
      <a:dk2>
        <a:srgbClr val="AD2E03"/>
      </a:dk2>
      <a:lt2>
        <a:srgbClr val="D75626"/>
      </a:lt2>
      <a:accent1>
        <a:srgbClr val="760603"/>
      </a:accent1>
      <a:accent2>
        <a:srgbClr val="FA9C1F"/>
      </a:accent2>
      <a:accent3>
        <a:srgbClr val="D9BB55"/>
      </a:accent3>
      <a:accent4>
        <a:srgbClr val="829551"/>
      </a:accent4>
      <a:accent5>
        <a:srgbClr val="58A28B"/>
      </a:accent5>
      <a:accent6>
        <a:srgbClr val="426480"/>
      </a:accent6>
      <a:hlink>
        <a:srgbClr val="460402"/>
      </a:hlink>
      <a:folHlink>
        <a:srgbClr val="991111"/>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r="13500000" dist="12700">
              <a:srgbClr val="000000">
                <a:alpha val="45000"/>
              </a:srgbClr>
            </a:innerShdw>
          </a:effectLst>
        </a:effectStyle>
        <a:effectStyle>
          <a:effectLst>
            <a:outerShdw blurRad="50800" dir="5400000" dist="38100" rotWithShape="0">
              <a:srgbClr val="000000">
                <a:alpha val="46000"/>
              </a:srgbClr>
            </a:outerShdw>
          </a:effectLst>
          <a:scene3d>
            <a:camera prst="orthographicFront">
              <a:rot lat="0" lon="0" rev="0"/>
            </a:camera>
            <a:lightRig dir="t" rig="threePt"/>
          </a:scene3d>
          <a:sp3d prstMaterial="plastic">
            <a:bevelT w="25400" h="25400"/>
          </a:sp3d>
        </a:effectStyle>
      </a:effectStyleLst>
      <a:bgFillStyleLst>
        <a:solidFill>
          <a:schemeClr val="phClr"/>
        </a:solidFill>
        <a:gradFill rotWithShape="1">
          <a:gsLst>
            <a:gs pos="10000">
              <a:schemeClr val="phClr">
                <a:tint val="97000"/>
                <a:hueMod val="142000"/>
                <a:satMod val="200000"/>
                <a:lumMod val="118000"/>
              </a:schemeClr>
            </a:gs>
            <a:gs pos="100000">
              <a:schemeClr val="phClr">
                <a:shade val="94000"/>
                <a:hueMod val="22000"/>
                <a:satMod val="220000"/>
                <a:lumMod val="62000"/>
              </a:schemeClr>
            </a:gs>
          </a:gsLst>
          <a:lin ang="6120000" scaled="1"/>
        </a:gradFill>
        <a:gradFill rotWithShape="1">
          <a:gsLst>
            <a:gs pos="0">
              <a:schemeClr val="phClr">
                <a:tint val="97000"/>
                <a:hueMod val="142000"/>
                <a:satMod val="200000"/>
                <a:lumMod val="118000"/>
              </a:schemeClr>
            </a:gs>
            <a:gs pos="100000">
              <a:schemeClr val="phClr">
                <a:shade val="92000"/>
                <a:hueMod val="22000"/>
                <a:satMod val="220000"/>
                <a:lumMod val="62000"/>
              </a:schemeClr>
            </a:gs>
          </a:gsLst>
          <a:path path="circle">
            <a:fillToRect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Shreya Ashy</cp:lastModifiedBy>
  <dcterms:created xsi:type="dcterms:W3CDTF">2024-03-29T04:07:22Z</dcterms:created>
  <dcterms:modified xsi:type="dcterms:W3CDTF">2024-09-02T10:56:09Z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12a938d6d2764587b041b54ba49c9d55</vt:lpwstr>
  </property>
</Properties>
</file>