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57" r:id="rId5"/>
    <p:sldId id="258" r:id="rId6"/>
    <p:sldId id="262" r:id="rId7"/>
    <p:sldId id="259" r:id="rId8"/>
    <p:sldId id="260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CD22-B3D5-AA77-4726-8B05EECFF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BA4B6-CA05-394E-1761-20A5B84C3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9FCD-F612-8104-3D8D-6E60C9F2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B423-185B-75F4-5DF5-C4F22DF3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D3D8-CCE6-452F-2876-1768258C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047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D9DA-88B3-4916-332D-800C8AC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8E3D7-FB13-6F14-F0DA-7EA55AF4F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69B8-03F1-D946-120D-9BF86C72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868E-07DD-39FA-288D-9EE1B9A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F9DE-B125-757A-4C4D-20D8F23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325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70F25-C936-F362-A318-BF8626387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A3DA5-E592-6631-4BFC-E322BB760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3689-D121-79B5-D4E6-2D5E50F8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B6CB-48EB-D4A8-95AC-C9D13E76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EC7E-C4B9-59CA-FE76-C9E5A7A6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14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33C0-E732-33CF-4664-96043266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6BED-4807-2FE1-1025-8A4D373E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6EEC-B998-1ACC-A1B5-40CAF3B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6536-5AEF-CCB1-F9D1-CBBBA98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73A2-3882-D828-ED94-2EB5D24A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781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5451-D401-2BED-194D-1C33AD3A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C0F97-FF92-DAA5-E0FB-729D0236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3255-F49D-5546-6D08-6976C272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4B10-6D60-7A80-C046-61766508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46B2-2F21-A996-6BAA-864470BF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877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575B-97ED-AAFB-F0BC-19E51065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57D2-E7D6-8DED-DBD8-1040083F7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6CA12-1306-76C2-7E9B-4C472949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D7B7-42B6-6453-4379-8E7324D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C634-4CF5-7B14-75EC-46B81298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0509-1591-91A6-30D2-3031BE68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078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B655-A947-9B55-720D-2455CF33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2BB79-C806-47C0-7D3C-6E5BDAA7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53325-AB96-74C3-C687-514C9FB4E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EAB98-E058-3DC0-8817-AAE46B931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5C63D-F580-CC10-DE28-7D701A0A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3D970-CE32-7D91-0EAB-21B81EB7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8DC1B-5A91-5579-DABA-BC942876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EA36F-8C12-DDE8-3215-09016416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38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024F-D811-0144-85EC-408AD657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58A97-A5B8-A054-1811-277C5410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54545-60FA-3BCC-DB75-3E777E45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41BA8-CA57-6AEF-7778-83D18E49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92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EDA82-1A90-068C-FF18-9781F0B7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AB57E-6011-4F42-7CB0-EA36D49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CBC10-0D4B-4129-9821-CF75D265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34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5DCD-6E4D-C267-6D09-5E21E7D3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008-ECB9-1069-28C6-CCD234D0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B830-40EA-BFFB-6C82-DD90F2843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EAB2B-981B-265F-1764-6D4279D9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01C44-10CA-E91D-A95F-1F114087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443D2-7A2D-7ACD-CF26-10A72C3C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94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429A-62C1-07E1-ABAD-A5205217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5014E-3F50-0DA7-0257-A089D1336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D60A8-1C6B-0061-C4C3-37082787B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E8A6-142C-E9F0-F4AB-8BA4D55D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83231-A182-4186-9D0F-9A716092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3A75-1817-B841-E9B5-5D7AD901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68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F9A8A-A2A0-D51A-CA45-DB2FA6AF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03C7D-5489-1255-CC15-04D8B7500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C2E7-51C4-3303-A534-B2D1529B4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F49C-B8F8-4DB6-BA5B-5B026EC938C8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0655-5A99-BA02-50EF-F643C506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D701-97AD-9B88-7187-C3F5A03FF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A048-352F-48A7-8986-2ABA70A10D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801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C865-0E3D-BABE-54C5-D44A3CE9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SYSTEM</a:t>
            </a:r>
            <a:endParaRPr lang="en-N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EFBC7-C25F-7473-1C81-73A75525C428}"/>
              </a:ext>
            </a:extLst>
          </p:cNvPr>
          <p:cNvSpPr txBox="1"/>
          <p:nvPr/>
        </p:nvSpPr>
        <p:spPr>
          <a:xfrm>
            <a:off x="1230573" y="1690688"/>
            <a:ext cx="973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DEPARTMENT</a:t>
            </a:r>
            <a:endParaRPr lang="en-NZ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3F5E4-044B-ED97-7F70-308D903DCB4D}"/>
              </a:ext>
            </a:extLst>
          </p:cNvPr>
          <p:cNvSpPr txBox="1"/>
          <p:nvPr/>
        </p:nvSpPr>
        <p:spPr>
          <a:xfrm>
            <a:off x="3693530" y="3429000"/>
            <a:ext cx="423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AASHIGAA.C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DHARSHINI.R</a:t>
            </a:r>
            <a:endParaRPr lang="en-NZ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7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3D9B0-DFA6-D732-9320-E57A6ED04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8" t="33402" r="29324" b="27299"/>
          <a:stretch/>
        </p:blipFill>
        <p:spPr>
          <a:xfrm>
            <a:off x="2852383" y="1883391"/>
            <a:ext cx="6114197" cy="3480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958666-CA0E-F1C9-57DC-2C27112B4E46}"/>
              </a:ext>
            </a:extLst>
          </p:cNvPr>
          <p:cNvSpPr txBox="1"/>
          <p:nvPr/>
        </p:nvSpPr>
        <p:spPr>
          <a:xfrm>
            <a:off x="1511559" y="764275"/>
            <a:ext cx="9713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EXITING FROM THE PROGRAM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6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3F0E4-D3D4-8B81-7623-2EB90991F8DF}"/>
              </a:ext>
            </a:extLst>
          </p:cNvPr>
          <p:cNvSpPr txBox="1"/>
          <p:nvPr/>
        </p:nvSpPr>
        <p:spPr>
          <a:xfrm>
            <a:off x="1578591" y="2115404"/>
            <a:ext cx="9034818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  <a:endParaRPr lang="en-NZ" sz="9600" dirty="0"/>
          </a:p>
        </p:txBody>
      </p:sp>
    </p:spTree>
    <p:extLst>
      <p:ext uri="{BB962C8B-B14F-4D97-AF65-F5344CB8AC3E}">
        <p14:creationId xmlns:p14="http://schemas.microsoft.com/office/powerpoint/2010/main" val="94190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E906-7724-59D9-293B-D9B8488C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91057-532D-FE90-06EB-0F89DB1E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system which used to store the details of the students who stay in hostels.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details would be taken and stored in the database.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manage the hostel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250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AAB7-F078-2918-0AE6-7EBF9908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N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EC06-DF29-415F-0893-24264E88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for admin to manage the students details.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that were used: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students.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students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students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students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students</a:t>
            </a:r>
          </a:p>
          <a:p>
            <a:pPr lvl="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2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40923-518F-27DA-9426-D8A5A96E5310}"/>
              </a:ext>
            </a:extLst>
          </p:cNvPr>
          <p:cNvSpPr txBox="1"/>
          <p:nvPr/>
        </p:nvSpPr>
        <p:spPr>
          <a:xfrm>
            <a:off x="1037230" y="696036"/>
            <a:ext cx="9785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AC47F-F349-D68C-C46B-FD3C85B3A143}"/>
              </a:ext>
            </a:extLst>
          </p:cNvPr>
          <p:cNvSpPr txBox="1"/>
          <p:nvPr/>
        </p:nvSpPr>
        <p:spPr>
          <a:xfrm>
            <a:off x="1237629" y="1576316"/>
            <a:ext cx="10003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move or change the position of the file pointer, to a specified offset position.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NZ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FILE*file </a:t>
            </a:r>
            <a:r>
              <a:rPr lang="en-NZ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0" i="0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a structure pointer of a file type to declare a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closes a stream pointed. This function deletes all buffers that are associated with the stream before closing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delete a given file, pathname pointed to by path.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rename a file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9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6E3AC-A716-BE57-274C-F80393A95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5" t="29072" r="23722" b="23134"/>
          <a:stretch/>
        </p:blipFill>
        <p:spPr>
          <a:xfrm>
            <a:off x="3084395" y="1937981"/>
            <a:ext cx="5268036" cy="3425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030EB-EC31-AB15-7259-80052616899C}"/>
              </a:ext>
            </a:extLst>
          </p:cNvPr>
          <p:cNvSpPr txBox="1"/>
          <p:nvPr/>
        </p:nvSpPr>
        <p:spPr>
          <a:xfrm>
            <a:off x="0" y="475722"/>
            <a:ext cx="11765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STUDENTS DETAILS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F4584F1-8716-11C7-D958-5CED31EAD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F0805-17DB-404B-46EF-F17182C2F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36414" r="12717" b="28790"/>
          <a:stretch/>
        </p:blipFill>
        <p:spPr>
          <a:xfrm>
            <a:off x="2674962" y="1951629"/>
            <a:ext cx="6537276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58CE8-C7A2-5D8B-2B3B-8015E085D972}"/>
              </a:ext>
            </a:extLst>
          </p:cNvPr>
          <p:cNvSpPr txBox="1"/>
          <p:nvPr/>
        </p:nvSpPr>
        <p:spPr>
          <a:xfrm>
            <a:off x="485192" y="765924"/>
            <a:ext cx="9358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DETAILS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6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84719-CB14-A9E3-2FC4-2AF50A5B4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t="32978" r="12517" b="25998"/>
          <a:stretch/>
        </p:blipFill>
        <p:spPr>
          <a:xfrm>
            <a:off x="2743200" y="1828800"/>
            <a:ext cx="6619164" cy="375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E953D4-0051-AFC2-78BD-F0A109AEC2B4}"/>
              </a:ext>
            </a:extLst>
          </p:cNvPr>
          <p:cNvSpPr txBox="1"/>
          <p:nvPr/>
        </p:nvSpPr>
        <p:spPr>
          <a:xfrm>
            <a:off x="1660849" y="752846"/>
            <a:ext cx="8733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4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F40C6-8712-20E1-6F8F-DCE10AFBD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6" t="27608" r="26323" b="22346"/>
          <a:stretch/>
        </p:blipFill>
        <p:spPr>
          <a:xfrm>
            <a:off x="3166280" y="1746914"/>
            <a:ext cx="5609230" cy="3903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2F3587-669A-C8C6-D95E-A30944E4F7B4}"/>
              </a:ext>
            </a:extLst>
          </p:cNvPr>
          <p:cNvSpPr txBox="1"/>
          <p:nvPr/>
        </p:nvSpPr>
        <p:spPr>
          <a:xfrm>
            <a:off x="1424474" y="753550"/>
            <a:ext cx="11056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UPDATION OF STUDENTS DETAILS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7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A262B-AFDD-6D08-9CA9-08DE6B653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4" t="34481" r="24122" b="27716"/>
          <a:stretch/>
        </p:blipFill>
        <p:spPr>
          <a:xfrm>
            <a:off x="2975212" y="1883392"/>
            <a:ext cx="5404513" cy="3466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CE0004-EA49-3DF1-EAFC-6F2D71FEB322}"/>
              </a:ext>
            </a:extLst>
          </p:cNvPr>
          <p:cNvSpPr txBox="1"/>
          <p:nvPr/>
        </p:nvSpPr>
        <p:spPr>
          <a:xfrm>
            <a:off x="1446245" y="791570"/>
            <a:ext cx="1026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STUDENTS DETAILS</a:t>
            </a:r>
            <a:endParaRPr lang="en-NZ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9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HOSTEL MANAGEMENT SYSTEM</vt:lpstr>
      <vt:lpstr>HOSTEL MANAGEMENT SYSTEM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dharsh r</dc:creator>
  <cp:lastModifiedBy>Aashigaa Chandrsekaran</cp:lastModifiedBy>
  <cp:revision>3</cp:revision>
  <dcterms:created xsi:type="dcterms:W3CDTF">2023-11-17T02:47:32Z</dcterms:created>
  <dcterms:modified xsi:type="dcterms:W3CDTF">2023-11-17T04:05:48Z</dcterms:modified>
</cp:coreProperties>
</file>