
<file path=[Content_Types].xml><?xml version="1.0" encoding="utf-8"?>
<Types xmlns="http://schemas.openxmlformats.org/package/2006/content-types">
  <Default Extension="1"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4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60"/>
  </p:normalViewPr>
  <p:slideViewPr>
    <p:cSldViewPr>
      <p:cViewPr>
        <p:scale>
          <a:sx n="66" d="100"/>
          <a:sy n="66" d="100"/>
        </p:scale>
        <p:origin x="33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VARSH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VARSHA.xlsx]Sheet1!PivotTable1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manualLayout>
          <c:xMode val="edge"/>
          <c:yMode val="edge"/>
          <c:x val="0.296652668416448"/>
          <c:y val="0.2016622922134733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2CA-47E4-BA7A-F398230E48A1}"/>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2CA-47E4-BA7A-F398230E48A1}"/>
            </c:ext>
          </c:extLst>
        </c:ser>
        <c:ser>
          <c:idx val="2"/>
          <c:order val="2"/>
          <c:tx>
            <c:strRef>
              <c:f>Sheet1!$D$3:$D$4</c:f>
              <c:strCache>
                <c:ptCount val="1"/>
                <c:pt idx="0">
                  <c:v>MEDIUM</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2CA-47E4-BA7A-F398230E48A1}"/>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2CA-47E4-BA7A-F398230E48A1}"/>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82CA-47E4-BA7A-F398230E48A1}"/>
            </c:ext>
          </c:extLst>
        </c:ser>
        <c:dLbls>
          <c:showLegendKey val="0"/>
          <c:showVal val="0"/>
          <c:showCatName val="0"/>
          <c:showSerName val="0"/>
          <c:showPercent val="0"/>
          <c:showBubbleSize val="0"/>
        </c:dLbls>
        <c:gapWidth val="150"/>
        <c:shape val="box"/>
        <c:axId val="1681899008"/>
        <c:axId val="1681899488"/>
        <c:axId val="1649357744"/>
      </c:bar3DChart>
      <c:catAx>
        <c:axId val="1681899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auto val="1"/>
        <c:lblAlgn val="ctr"/>
        <c:lblOffset val="100"/>
        <c:noMultiLvlLbl val="0"/>
      </c:catAx>
      <c:valAx>
        <c:axId val="1681899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008"/>
        <c:crosses val="autoZero"/>
        <c:crossBetween val="between"/>
      </c:valAx>
      <c:serAx>
        <c:axId val="164935774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899488"/>
        <c:crosses val="autoZero"/>
      </c:serAx>
      <c:spPr>
        <a:noFill/>
        <a:ln>
          <a:noFill/>
        </a:ln>
        <a:effectLst/>
      </c:spPr>
    </c:plotArea>
    <c:legend>
      <c:legendPos val="r"/>
      <c:layout>
        <c:manualLayout>
          <c:xMode val="edge"/>
          <c:yMode val="edge"/>
          <c:x val="0.68541666666666667"/>
          <c:y val="0.43257946923301244"/>
          <c:w val="0.31458333333333333"/>
          <c:h val="0.457894065325167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hyperlink" Target="https://www.rawpixel.com/search/validation" TargetMode="External" /><Relationship Id="rId4" Type="http://schemas.openxmlformats.org/officeDocument/2006/relationships/image" Target="../media/image3.1"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image" Target="../media/image10.jp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314150"/>
            <a:ext cx="10860342" cy="1938992"/>
          </a:xfrm>
          <a:prstGeom prst="rect">
            <a:avLst/>
          </a:prstGeom>
          <a:noFill/>
        </p:spPr>
        <p:txBody>
          <a:bodyPr wrap="square" rtlCol="0">
            <a:spAutoFit/>
          </a:bodyPr>
          <a:lstStyle/>
          <a:p>
            <a:r>
              <a:rPr lang="en-US" sz="2400" dirty="0"/>
              <a:t>STUDENT NAME	</a:t>
            </a:r>
            <a:r>
              <a:rPr lang="en-IN" sz="2400" dirty="0"/>
              <a:t>: Dharshini S</a:t>
            </a:r>
            <a:endParaRPr lang="en-US" sz="2400" dirty="0"/>
          </a:p>
          <a:p>
            <a:r>
              <a:rPr lang="en-US" sz="2400" dirty="0"/>
              <a:t>REGISTER NO		:22133710362</a:t>
            </a:r>
            <a:r>
              <a:rPr lang="en-IN" sz="2400" dirty="0"/>
              <a:t>05</a:t>
            </a:r>
            <a:r>
              <a:rPr lang="en-US" sz="2400" dirty="0"/>
              <a:t>,unm4101004422133710362</a:t>
            </a:r>
            <a:r>
              <a:rPr lang="en-IN" sz="2400" dirty="0"/>
              <a:t>05</a:t>
            </a:r>
            <a:endParaRPr lang="en-US" sz="2400" dirty="0"/>
          </a:p>
          <a:p>
            <a:r>
              <a:rPr lang="en-US" sz="2400" dirty="0"/>
              <a:t>DEPARTMENT		:B.com (general)</a:t>
            </a:r>
          </a:p>
          <a:p>
            <a:r>
              <a:rPr lang="en-US" sz="2400" dirty="0"/>
              <a:t>COLLEGE		:Quaid-e-</a:t>
            </a:r>
            <a:r>
              <a:rPr lang="en-US" sz="2400" dirty="0" err="1"/>
              <a:t>millath</a:t>
            </a:r>
            <a:r>
              <a:rPr lang="en-US" sz="2400" dirty="0"/>
              <a:t> government  collage for women (autonomous)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80DC195-A7C9-B87E-8AF1-E6CFE9A25901}"/>
              </a:ext>
            </a:extLst>
          </p:cNvPr>
          <p:cNvSpPr txBox="1"/>
          <p:nvPr/>
        </p:nvSpPr>
        <p:spPr>
          <a:xfrm>
            <a:off x="739775" y="1219200"/>
            <a:ext cx="6346825" cy="5248275"/>
          </a:xfrm>
          <a:prstGeom prst="rect">
            <a:avLst/>
          </a:prstGeom>
          <a:noFill/>
        </p:spPr>
        <p:txBody>
          <a:bodyPr wrap="square" rtlCol="0">
            <a:spAutoFit/>
          </a:bodyPr>
          <a:lstStyle/>
          <a:p>
            <a:endParaRPr lang="en-IN" dirty="0"/>
          </a:p>
        </p:txBody>
      </p:sp>
      <p:sp>
        <p:nvSpPr>
          <p:cNvPr id="13" name="object 13"/>
          <p:cNvSpPr txBox="1"/>
          <p:nvPr/>
        </p:nvSpPr>
        <p:spPr>
          <a:xfrm>
            <a:off x="228601" y="1060291"/>
            <a:ext cx="10287000" cy="4521751"/>
          </a:xfrm>
          <a:prstGeom prst="rect">
            <a:avLst/>
          </a:prstGeom>
        </p:spPr>
        <p:txBody>
          <a:bodyPr vert="horz" wrap="square" lIns="0" tIns="12700" rIns="0" bIns="0" rtlCol="0">
            <a:spAutoFit/>
          </a:bodyPr>
          <a:lstStyle/>
          <a:p>
            <a:pPr marL="12700">
              <a:lnSpc>
                <a:spcPts val="3235"/>
              </a:lnSpc>
              <a:spcBef>
                <a:spcPts val="100"/>
              </a:spcBef>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 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200" dirty="0">
                <a:uFill>
                  <a:solidFill>
                    <a:srgbClr val="000000"/>
                  </a:solidFill>
                </a:uFill>
                <a:latin typeface="Trebuchet MS"/>
                <a:cs typeface="Trebuchet MS"/>
              </a:rPr>
              <a:t>O</a:t>
            </a:r>
            <a:r>
              <a:rPr lang="en-US" sz="1600" b="1" u="heavy" spc="-80" dirty="0">
                <a:uFill>
                  <a:solidFill>
                    <a:srgbClr val="000000"/>
                  </a:solidFill>
                </a:uFill>
                <a:latin typeface="Trebuchet MS"/>
                <a:cs typeface="Trebuchet MS"/>
              </a:rPr>
              <a:t>LL</a:t>
            </a:r>
            <a:r>
              <a:rPr lang="en-US" sz="1600" b="1" u="heavy" spc="-15" dirty="0">
                <a:uFill>
                  <a:solidFill>
                    <a:srgbClr val="000000"/>
                  </a:solidFill>
                </a:uFill>
                <a:latin typeface="Trebuchet MS"/>
                <a:cs typeface="Trebuchet MS"/>
              </a:rPr>
              <a:t>E</a:t>
            </a:r>
            <a:r>
              <a:rPr lang="en-US" sz="1600" b="1" u="heavy" spc="-130" dirty="0">
                <a:uFill>
                  <a:solidFill>
                    <a:srgbClr val="000000"/>
                  </a:solidFill>
                </a:uFill>
                <a:latin typeface="Trebuchet MS"/>
                <a:cs typeface="Trebuchet MS"/>
              </a:rPr>
              <a:t>C</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a:t>
            </a:r>
            <a:r>
              <a:rPr lang="en-US" sz="1600" b="1" u="heavy" spc="-25" dirty="0">
                <a:uFill>
                  <a:solidFill>
                    <a:srgbClr val="000000"/>
                  </a:solidFill>
                </a:uFill>
                <a:latin typeface="Trebuchet MS"/>
                <a:cs typeface="Trebuchet MS"/>
              </a:rPr>
              <a:t>N</a:t>
            </a:r>
            <a:endParaRPr lang="en-US" sz="1600" dirty="0">
              <a:latin typeface="Trebuchet MS"/>
              <a:cs typeface="Trebuchet MS"/>
            </a:endParaRPr>
          </a:p>
          <a:p>
            <a:pPr marL="501015">
              <a:lnSpc>
                <a:spcPts val="3229"/>
              </a:lnSpc>
            </a:pPr>
            <a:r>
              <a:rPr lang="en-US" sz="2000" spc="-155" dirty="0">
                <a:solidFill>
                  <a:schemeClr val="accent6">
                    <a:lumMod val="75000"/>
                  </a:schemeClr>
                </a:solidFill>
                <a:latin typeface="Trebuchet MS"/>
                <a:cs typeface="Trebuchet MS"/>
              </a:rPr>
              <a:t>Downloaded</a:t>
            </a:r>
            <a:r>
              <a:rPr lang="en-US" sz="2000" spc="-215" dirty="0">
                <a:solidFill>
                  <a:schemeClr val="accent6">
                    <a:lumMod val="75000"/>
                  </a:schemeClr>
                </a:solidFill>
                <a:latin typeface="Trebuchet MS"/>
                <a:cs typeface="Trebuchet MS"/>
              </a:rPr>
              <a:t> </a:t>
            </a:r>
            <a:r>
              <a:rPr lang="en-US" sz="2000" spc="-150" dirty="0">
                <a:solidFill>
                  <a:schemeClr val="accent6">
                    <a:lumMod val="75000"/>
                  </a:schemeClr>
                </a:solidFill>
                <a:latin typeface="Trebuchet MS"/>
                <a:cs typeface="Trebuchet MS"/>
              </a:rPr>
              <a:t>the</a:t>
            </a:r>
            <a:r>
              <a:rPr lang="en-US" sz="2000" spc="-220" dirty="0">
                <a:solidFill>
                  <a:schemeClr val="accent6">
                    <a:lumMod val="75000"/>
                  </a:schemeClr>
                </a:solidFill>
                <a:latin typeface="Trebuchet MS"/>
                <a:cs typeface="Trebuchet MS"/>
              </a:rPr>
              <a:t> </a:t>
            </a:r>
            <a:r>
              <a:rPr lang="en-US" sz="2000" spc="-204" dirty="0">
                <a:solidFill>
                  <a:schemeClr val="accent6">
                    <a:lumMod val="75000"/>
                  </a:schemeClr>
                </a:solidFill>
                <a:latin typeface="Trebuchet MS"/>
                <a:cs typeface="Trebuchet MS"/>
              </a:rPr>
              <a:t>employee</a:t>
            </a:r>
            <a:r>
              <a:rPr lang="en-US" sz="2000" spc="-215" dirty="0">
                <a:solidFill>
                  <a:schemeClr val="accent6">
                    <a:lumMod val="75000"/>
                  </a:schemeClr>
                </a:solidFill>
                <a:latin typeface="Trebuchet MS"/>
                <a:cs typeface="Trebuchet MS"/>
              </a:rPr>
              <a:t> </a:t>
            </a:r>
            <a:r>
              <a:rPr lang="en-US" sz="2000" spc="-95" dirty="0">
                <a:solidFill>
                  <a:schemeClr val="accent6">
                    <a:lumMod val="75000"/>
                  </a:schemeClr>
                </a:solidFill>
                <a:latin typeface="Trebuchet MS"/>
                <a:cs typeface="Trebuchet MS"/>
              </a:rPr>
              <a:t>data</a:t>
            </a:r>
            <a:r>
              <a:rPr lang="en-US" sz="2000" spc="-215" dirty="0">
                <a:solidFill>
                  <a:schemeClr val="accent6">
                    <a:lumMod val="75000"/>
                  </a:schemeClr>
                </a:solidFill>
                <a:latin typeface="Trebuchet MS"/>
                <a:cs typeface="Trebuchet MS"/>
              </a:rPr>
              <a:t> </a:t>
            </a:r>
            <a:r>
              <a:rPr lang="en-US" sz="2000" spc="-165" dirty="0">
                <a:solidFill>
                  <a:schemeClr val="accent6">
                    <a:lumMod val="75000"/>
                  </a:schemeClr>
                </a:solidFill>
                <a:latin typeface="Trebuchet MS"/>
                <a:cs typeface="Trebuchet MS"/>
              </a:rPr>
              <a:t>performance</a:t>
            </a:r>
            <a:r>
              <a:rPr lang="en-US" sz="2000" spc="-215" dirty="0">
                <a:solidFill>
                  <a:schemeClr val="accent6">
                    <a:lumMod val="75000"/>
                  </a:schemeClr>
                </a:solidFill>
                <a:latin typeface="Trebuchet MS"/>
                <a:cs typeface="Trebuchet MS"/>
              </a:rPr>
              <a:t> </a:t>
            </a:r>
            <a:r>
              <a:rPr lang="en-US" sz="2000" spc="-160" dirty="0">
                <a:solidFill>
                  <a:schemeClr val="accent6">
                    <a:lumMod val="75000"/>
                  </a:schemeClr>
                </a:solidFill>
                <a:latin typeface="Trebuchet MS"/>
                <a:cs typeface="Trebuchet MS"/>
              </a:rPr>
              <a:t>from</a:t>
            </a:r>
            <a:r>
              <a:rPr lang="en-US" sz="2000" spc="-215" dirty="0">
                <a:solidFill>
                  <a:schemeClr val="accent6">
                    <a:lumMod val="75000"/>
                  </a:schemeClr>
                </a:solidFill>
                <a:latin typeface="Trebuchet MS"/>
                <a:cs typeface="Trebuchet MS"/>
              </a:rPr>
              <a:t> </a:t>
            </a:r>
            <a:r>
              <a:rPr lang="en-US" sz="2000" b="1" spc="-85" dirty="0">
                <a:solidFill>
                  <a:schemeClr val="accent6">
                    <a:lumMod val="75000"/>
                  </a:schemeClr>
                </a:solidFill>
                <a:latin typeface="Trebuchet MS"/>
                <a:cs typeface="Trebuchet MS"/>
              </a:rPr>
              <a:t>EDUNET</a:t>
            </a:r>
            <a:r>
              <a:rPr lang="en-US" sz="2000" b="1" spc="-215" dirty="0">
                <a:solidFill>
                  <a:schemeClr val="accent6">
                    <a:lumMod val="75000"/>
                  </a:schemeClr>
                </a:solidFill>
                <a:latin typeface="Trebuchet MS"/>
                <a:cs typeface="Trebuchet MS"/>
              </a:rPr>
              <a:t> </a:t>
            </a:r>
            <a:r>
              <a:rPr lang="en-US" sz="2000" b="1" spc="-65" dirty="0">
                <a:solidFill>
                  <a:schemeClr val="accent6">
                    <a:lumMod val="75000"/>
                  </a:schemeClr>
                </a:solidFill>
                <a:latin typeface="Trebuchet MS"/>
                <a:cs typeface="Trebuchet MS"/>
              </a:rPr>
              <a:t>DASHBOARD</a:t>
            </a:r>
            <a:endParaRPr lang="en-US" sz="2000" dirty="0">
              <a:solidFill>
                <a:schemeClr val="accent6">
                  <a:lumMod val="75000"/>
                </a:schemeClr>
              </a:solidFill>
              <a:latin typeface="Trebuchet MS"/>
              <a:cs typeface="Trebuchet MS"/>
            </a:endParaRPr>
          </a:p>
          <a:p>
            <a:pPr>
              <a:lnSpc>
                <a:spcPct val="100000"/>
              </a:lnSpc>
              <a:spcBef>
                <a:spcPts val="15"/>
              </a:spcBef>
            </a:pPr>
            <a:endParaRPr lang="en-US" dirty="0">
              <a:latin typeface="Trebuchet MS"/>
              <a:cs typeface="Trebuchet MS"/>
            </a:endParaRPr>
          </a:p>
          <a:p>
            <a:pPr marL="501015" marR="6355080">
              <a:lnSpc>
                <a:spcPts val="3229"/>
              </a:lnSpc>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55" dirty="0">
                <a:uFill>
                  <a:solidFill>
                    <a:srgbClr val="000000"/>
                  </a:solidFill>
                </a:uFill>
                <a:latin typeface="Trebuchet MS"/>
                <a:cs typeface="Trebuchet MS"/>
              </a:rPr>
              <a:t>I</a:t>
            </a:r>
            <a:r>
              <a:rPr lang="en-US" sz="1600" b="1" u="heavy" dirty="0">
                <a:uFill>
                  <a:solidFill>
                    <a:srgbClr val="000000"/>
                  </a:solidFill>
                </a:uFill>
                <a:latin typeface="Trebuchet MS"/>
                <a:cs typeface="Trebuchet MS"/>
              </a:rPr>
              <a:t>N</a:t>
            </a:r>
            <a:r>
              <a:rPr lang="en-US" sz="1600" b="1" u="heavy" spc="-210" dirty="0">
                <a:uFill>
                  <a:solidFill>
                    <a:srgbClr val="000000"/>
                  </a:solidFill>
                </a:uFill>
                <a:latin typeface="Trebuchet MS"/>
                <a:cs typeface="Trebuchet MS"/>
              </a:rPr>
              <a:t>G</a:t>
            </a:r>
            <a:endParaRPr lang="en-US" sz="1600" dirty="0">
              <a:latin typeface="Trebuchet MS"/>
              <a:cs typeface="Trebuchet MS"/>
            </a:endParaRPr>
          </a:p>
          <a:p>
            <a:pPr marL="501015" marR="6131560" indent="71755">
              <a:lnSpc>
                <a:spcPts val="3229"/>
              </a:lnSpc>
              <a:spcBef>
                <a:spcPts val="105"/>
              </a:spcBef>
            </a:pPr>
            <a:r>
              <a:rPr lang="en-US" sz="2000" b="1" spc="55" dirty="0">
                <a:solidFill>
                  <a:schemeClr val="accent6">
                    <a:lumMod val="75000"/>
                  </a:schemeClr>
                </a:solidFill>
                <a:latin typeface="Trebuchet MS"/>
                <a:cs typeface="Trebuchet MS"/>
              </a:rPr>
              <a:t>I</a:t>
            </a:r>
            <a:r>
              <a:rPr lang="en-US" sz="2000" b="1" spc="-140" dirty="0">
                <a:solidFill>
                  <a:schemeClr val="accent6">
                    <a:lumMod val="75000"/>
                  </a:schemeClr>
                </a:solidFill>
                <a:latin typeface="Trebuchet MS"/>
                <a:cs typeface="Trebuchet MS"/>
              </a:rPr>
              <a:t>d</a:t>
            </a:r>
            <a:r>
              <a:rPr lang="en-US" sz="2000" b="1" spc="-245" dirty="0">
                <a:solidFill>
                  <a:schemeClr val="accent6">
                    <a:lumMod val="75000"/>
                  </a:schemeClr>
                </a:solidFill>
                <a:latin typeface="Trebuchet MS"/>
                <a:cs typeface="Trebuchet MS"/>
              </a:rPr>
              <a:t>e</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t</a:t>
            </a:r>
            <a:r>
              <a:rPr lang="en-US" sz="2000" b="1" spc="-110" dirty="0">
                <a:solidFill>
                  <a:schemeClr val="accent6">
                    <a:lumMod val="75000"/>
                  </a:schemeClr>
                </a:solidFill>
                <a:latin typeface="Trebuchet MS"/>
                <a:cs typeface="Trebuchet MS"/>
              </a:rPr>
              <a:t>i</a:t>
            </a:r>
            <a:r>
              <a:rPr lang="en-US" sz="2000" b="1" spc="-100" dirty="0">
                <a:solidFill>
                  <a:schemeClr val="accent6">
                    <a:lumMod val="75000"/>
                  </a:schemeClr>
                </a:solidFill>
                <a:latin typeface="Trebuchet MS"/>
                <a:cs typeface="Trebuchet MS"/>
              </a:rPr>
              <a:t>f</a:t>
            </a:r>
            <a:r>
              <a:rPr lang="en-US" sz="2000" b="1" spc="-110" dirty="0">
                <a:solidFill>
                  <a:schemeClr val="accent6">
                    <a:lumMod val="75000"/>
                  </a:schemeClr>
                </a:solidFill>
                <a:latin typeface="Trebuchet MS"/>
                <a:cs typeface="Trebuchet MS"/>
              </a:rPr>
              <a:t>i</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a:solidFill>
                  <a:schemeClr val="accent6">
                    <a:lumMod val="75000"/>
                  </a:schemeClr>
                </a:solidFill>
                <a:latin typeface="Trebuchet MS"/>
                <a:cs typeface="Trebuchet MS"/>
              </a:rPr>
              <a:t>t</a:t>
            </a:r>
            <a:r>
              <a:rPr lang="en-US" sz="2000" b="1" spc="-145" dirty="0">
                <a:solidFill>
                  <a:schemeClr val="accent6">
                    <a:lumMod val="75000"/>
                  </a:schemeClr>
                </a:solidFill>
                <a:latin typeface="Trebuchet MS"/>
                <a:cs typeface="Trebuchet MS"/>
              </a:rPr>
              <a:t>h</a:t>
            </a:r>
            <a:r>
              <a:rPr lang="en-US" sz="2000" b="1" spc="-27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229" dirty="0">
                <a:solidFill>
                  <a:schemeClr val="accent6">
                    <a:lumMod val="75000"/>
                  </a:schemeClr>
                </a:solidFill>
                <a:latin typeface="Trebuchet MS"/>
                <a:cs typeface="Trebuchet MS"/>
              </a:rPr>
              <a:t>m</a:t>
            </a:r>
            <a:r>
              <a:rPr lang="en-US" sz="2000" b="1" spc="-110" dirty="0">
                <a:solidFill>
                  <a:schemeClr val="accent6">
                    <a:lumMod val="75000"/>
                  </a:schemeClr>
                </a:solidFill>
                <a:latin typeface="Trebuchet MS"/>
                <a:cs typeface="Trebuchet MS"/>
              </a:rPr>
              <a:t>i</a:t>
            </a:r>
            <a:r>
              <a:rPr lang="en-US" sz="2000" b="1" spc="5" dirty="0">
                <a:solidFill>
                  <a:schemeClr val="accent6">
                    <a:lumMod val="75000"/>
                  </a:schemeClr>
                </a:solidFill>
                <a:latin typeface="Trebuchet MS"/>
                <a:cs typeface="Trebuchet MS"/>
              </a:rPr>
              <a:t>ss</a:t>
            </a:r>
            <a:r>
              <a:rPr lang="en-US" sz="2000" b="1" spc="-110" dirty="0">
                <a:solidFill>
                  <a:schemeClr val="accent6">
                    <a:lumMod val="75000"/>
                  </a:schemeClr>
                </a:solidFill>
                <a:latin typeface="Trebuchet MS"/>
                <a:cs typeface="Trebuchet MS"/>
              </a:rPr>
              <a:t>i</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g</a:t>
            </a:r>
            <a:r>
              <a:rPr lang="en-US" sz="2000" b="1" spc="-225" dirty="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375" dirty="0">
                <a:solidFill>
                  <a:schemeClr val="accent6">
                    <a:lumMod val="75000"/>
                  </a:schemeClr>
                </a:solidFill>
                <a:latin typeface="Trebuchet MS"/>
                <a:cs typeface="Trebuchet MS"/>
              </a:rPr>
              <a:t>.  </a:t>
            </a:r>
          </a:p>
          <a:p>
            <a:pPr marL="501015" marR="6131560" indent="71755">
              <a:lnSpc>
                <a:spcPts val="3229"/>
              </a:lnSpc>
              <a:spcBef>
                <a:spcPts val="105"/>
              </a:spcBef>
            </a:pPr>
            <a:r>
              <a:rPr lang="en-US" sz="2000" b="1" spc="-110" dirty="0">
                <a:solidFill>
                  <a:schemeClr val="accent6">
                    <a:lumMod val="75000"/>
                  </a:schemeClr>
                </a:solidFill>
                <a:latin typeface="Trebuchet MS"/>
                <a:cs typeface="Trebuchet MS"/>
              </a:rPr>
              <a:t>Fi</a:t>
            </a:r>
            <a:r>
              <a:rPr lang="en-US" sz="2000" b="1" spc="-70" dirty="0">
                <a:solidFill>
                  <a:schemeClr val="accent6">
                    <a:lumMod val="75000"/>
                  </a:schemeClr>
                </a:solidFill>
                <a:latin typeface="Trebuchet MS"/>
                <a:cs typeface="Trebuchet MS"/>
              </a:rPr>
              <a:t>l</a:t>
            </a:r>
            <a:r>
              <a:rPr lang="en-US" sz="2000" b="1" spc="-35" dirty="0">
                <a:solidFill>
                  <a:schemeClr val="accent6">
                    <a:lumMod val="75000"/>
                  </a:schemeClr>
                </a:solidFill>
                <a:latin typeface="Trebuchet MS"/>
                <a:cs typeface="Trebuchet MS"/>
              </a:rPr>
              <a:t>t</a:t>
            </a:r>
            <a:r>
              <a:rPr lang="en-US" sz="2000" b="1" spc="-245" dirty="0">
                <a:solidFill>
                  <a:schemeClr val="accent6">
                    <a:lumMod val="75000"/>
                  </a:schemeClr>
                </a:solidFill>
                <a:latin typeface="Trebuchet MS"/>
                <a:cs typeface="Trebuchet MS"/>
              </a:rPr>
              <a:t>e</a:t>
            </a:r>
            <a:r>
              <a:rPr lang="en-US" sz="2000" b="1" spc="-105" dirty="0">
                <a:solidFill>
                  <a:schemeClr val="accent6">
                    <a:lumMod val="75000"/>
                  </a:schemeClr>
                </a:solidFill>
                <a:latin typeface="Trebuchet MS"/>
                <a:cs typeface="Trebuchet MS"/>
              </a:rPr>
              <a:t>r</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err="1">
                <a:solidFill>
                  <a:schemeClr val="accent6">
                    <a:lumMod val="75000"/>
                  </a:schemeClr>
                </a:solidFill>
                <a:latin typeface="Trebuchet MS"/>
                <a:cs typeface="Trebuchet MS"/>
              </a:rPr>
              <a:t>t</a:t>
            </a:r>
            <a:r>
              <a:rPr lang="en-US" sz="2000" b="1" spc="-145" dirty="0" err="1">
                <a:solidFill>
                  <a:schemeClr val="accent6">
                    <a:lumMod val="75000"/>
                  </a:schemeClr>
                </a:solidFill>
                <a:latin typeface="Trebuchet MS"/>
                <a:cs typeface="Trebuchet MS"/>
              </a:rPr>
              <a:t>h</a:t>
            </a:r>
            <a:r>
              <a:rPr lang="en-US" sz="2000" b="1" spc="-270" dirty="0" err="1">
                <a:solidFill>
                  <a:schemeClr val="accent6">
                    <a:lumMod val="75000"/>
                  </a:schemeClr>
                </a:solidFill>
                <a:latin typeface="Trebuchet MS"/>
                <a:cs typeface="Trebuchet MS"/>
              </a:rPr>
              <a:t>e</a:t>
            </a:r>
            <a:r>
              <a:rPr lang="en-US" sz="2000" b="1" spc="-229" dirty="0" err="1">
                <a:solidFill>
                  <a:schemeClr val="accent6">
                    <a:lumMod val="75000"/>
                  </a:schemeClr>
                </a:solidFill>
                <a:latin typeface="Trebuchet MS"/>
                <a:cs typeface="Trebuchet MS"/>
              </a:rPr>
              <a:t>m</a:t>
            </a:r>
            <a:r>
              <a:rPr lang="en-US" sz="2000" b="1" spc="-110" dirty="0" err="1">
                <a:solidFill>
                  <a:schemeClr val="accent6">
                    <a:lumMod val="75000"/>
                  </a:schemeClr>
                </a:solidFill>
                <a:latin typeface="Trebuchet MS"/>
                <a:cs typeface="Trebuchet MS"/>
              </a:rPr>
              <a:t>i</a:t>
            </a:r>
            <a:r>
              <a:rPr lang="en-US" sz="2000" b="1" spc="5" dirty="0" err="1">
                <a:solidFill>
                  <a:schemeClr val="accent6">
                    <a:lumMod val="75000"/>
                  </a:schemeClr>
                </a:solidFill>
                <a:latin typeface="Trebuchet MS"/>
                <a:cs typeface="Trebuchet MS"/>
              </a:rPr>
              <a:t>ss</a:t>
            </a:r>
            <a:r>
              <a:rPr lang="en-US" sz="2000" b="1" spc="-110" dirty="0" err="1">
                <a:solidFill>
                  <a:schemeClr val="accent6">
                    <a:lumMod val="75000"/>
                  </a:schemeClr>
                </a:solidFill>
                <a:latin typeface="Trebuchet MS"/>
                <a:cs typeface="Trebuchet MS"/>
              </a:rPr>
              <a:t>i</a:t>
            </a:r>
            <a:r>
              <a:rPr lang="en-US" sz="2000" b="1" spc="-155" dirty="0" err="1">
                <a:solidFill>
                  <a:schemeClr val="accent6">
                    <a:lumMod val="75000"/>
                  </a:schemeClr>
                </a:solidFill>
                <a:latin typeface="Trebuchet MS"/>
                <a:cs typeface="Trebuchet MS"/>
              </a:rPr>
              <a:t>n</a:t>
            </a:r>
            <a:r>
              <a:rPr lang="en-US" sz="2000" b="1" spc="35" dirty="0" err="1">
                <a:solidFill>
                  <a:schemeClr val="accent6">
                    <a:lumMod val="75000"/>
                  </a:schemeClr>
                </a:solidFill>
                <a:latin typeface="Trebuchet MS"/>
                <a:cs typeface="Trebuchet MS"/>
              </a:rPr>
              <a:t>g</a:t>
            </a:r>
            <a:r>
              <a:rPr lang="en-US" sz="2000" b="1" spc="-225" dirty="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425" dirty="0">
                <a:solidFill>
                  <a:schemeClr val="accent6">
                    <a:lumMod val="75000"/>
                  </a:schemeClr>
                </a:solidFill>
                <a:latin typeface="Trebuchet MS"/>
                <a:cs typeface="Trebuchet MS"/>
              </a:rPr>
              <a:t>.</a:t>
            </a:r>
            <a:endParaRPr lang="en-US" sz="2000" dirty="0">
              <a:solidFill>
                <a:schemeClr val="accent6">
                  <a:lumMod val="75000"/>
                </a:schemeClr>
              </a:solidFill>
              <a:latin typeface="Trebuchet MS"/>
              <a:cs typeface="Trebuchet MS"/>
            </a:endParaRPr>
          </a:p>
          <a:p>
            <a:pPr>
              <a:lnSpc>
                <a:spcPct val="100000"/>
              </a:lnSpc>
              <a:spcBef>
                <a:spcPts val="25"/>
              </a:spcBef>
            </a:pPr>
            <a:endParaRPr lang="en-US" sz="1600" dirty="0">
              <a:latin typeface="Trebuchet MS"/>
              <a:cs typeface="Trebuchet MS"/>
            </a:endParaRPr>
          </a:p>
          <a:p>
            <a:pPr marL="501015">
              <a:lnSpc>
                <a:spcPct val="100000"/>
              </a:lnSpc>
            </a:pPr>
            <a:r>
              <a:rPr lang="en-US" sz="1600" b="1" u="heavy" spc="5" dirty="0">
                <a:uFill>
                  <a:solidFill>
                    <a:srgbClr val="000000"/>
                  </a:solidFill>
                </a:uFill>
                <a:latin typeface="Trebuchet MS"/>
                <a:cs typeface="Trebuchet MS"/>
              </a:rPr>
              <a:t>P</a:t>
            </a:r>
            <a:r>
              <a:rPr lang="en-US" sz="1600" b="1" u="heavy" spc="-15" dirty="0">
                <a:uFill>
                  <a:solidFill>
                    <a:srgbClr val="000000"/>
                  </a:solidFill>
                </a:uFill>
                <a:latin typeface="Trebuchet MS"/>
                <a:cs typeface="Trebuchet MS"/>
              </a:rPr>
              <a:t>E</a:t>
            </a:r>
            <a:r>
              <a:rPr lang="en-US" sz="1600" b="1" u="heavy" spc="-20" dirty="0">
                <a:uFill>
                  <a:solidFill>
                    <a:srgbClr val="000000"/>
                  </a:solidFill>
                </a:uFill>
                <a:latin typeface="Trebuchet MS"/>
                <a:cs typeface="Trebuchet MS"/>
              </a:rPr>
              <a:t>R</a:t>
            </a:r>
            <a:r>
              <a:rPr lang="en-US" sz="1600" b="1" u="heavy" spc="-110" dirty="0">
                <a:uFill>
                  <a:solidFill>
                    <a:srgbClr val="000000"/>
                  </a:solidFill>
                </a:uFill>
                <a:latin typeface="Trebuchet MS"/>
                <a:cs typeface="Trebuchet MS"/>
              </a:rPr>
              <a:t>F</a:t>
            </a:r>
            <a:r>
              <a:rPr lang="en-US" sz="1600" b="1" u="heavy" spc="-200" dirty="0">
                <a:uFill>
                  <a:solidFill>
                    <a:srgbClr val="000000"/>
                  </a:solidFill>
                </a:uFill>
                <a:latin typeface="Trebuchet MS"/>
                <a:cs typeface="Trebuchet MS"/>
              </a:rPr>
              <a:t>O</a:t>
            </a:r>
            <a:r>
              <a:rPr lang="en-US" sz="1600" b="1" u="heavy" spc="-20" dirty="0">
                <a:uFill>
                  <a:solidFill>
                    <a:srgbClr val="000000"/>
                  </a:solidFill>
                </a:uFill>
                <a:latin typeface="Trebuchet MS"/>
                <a:cs typeface="Trebuchet MS"/>
              </a:rPr>
              <a:t>R</a:t>
            </a:r>
            <a:r>
              <a:rPr lang="en-US" sz="1600" b="1" u="heavy" spc="145" dirty="0">
                <a:uFill>
                  <a:solidFill>
                    <a:srgbClr val="000000"/>
                  </a:solidFill>
                </a:uFill>
                <a:latin typeface="Trebuchet MS"/>
                <a:cs typeface="Trebuchet MS"/>
              </a:rPr>
              <a:t>M</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130" dirty="0">
                <a:uFill>
                  <a:solidFill>
                    <a:srgbClr val="000000"/>
                  </a:solidFill>
                </a:uFill>
                <a:latin typeface="Trebuchet MS"/>
                <a:cs typeface="Trebuchet MS"/>
              </a:rPr>
              <a:t>C</a:t>
            </a:r>
            <a:r>
              <a:rPr lang="en-US" sz="1600" b="1" u="heavy" spc="-40" dirty="0">
                <a:uFill>
                  <a:solidFill>
                    <a:srgbClr val="000000"/>
                  </a:solidFill>
                </a:uFill>
                <a:latin typeface="Trebuchet MS"/>
                <a:cs typeface="Trebuchet MS"/>
              </a:rPr>
              <a:t>E</a:t>
            </a:r>
            <a:r>
              <a:rPr lang="en-US" sz="1600" b="1" u="heavy" spc="-225" dirty="0">
                <a:uFill>
                  <a:solidFill>
                    <a:srgbClr val="000000"/>
                  </a:solidFill>
                </a:uFill>
                <a:latin typeface="Trebuchet MS"/>
                <a:cs typeface="Trebuchet MS"/>
              </a:rPr>
              <a:t> </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70" dirty="0">
                <a:uFill>
                  <a:solidFill>
                    <a:srgbClr val="000000"/>
                  </a:solidFill>
                </a:uFill>
                <a:latin typeface="Trebuchet MS"/>
                <a:cs typeface="Trebuchet MS"/>
              </a:rPr>
              <a:t>V</a:t>
            </a:r>
            <a:r>
              <a:rPr lang="en-US" sz="1600" b="1" u="heavy" spc="-15" dirty="0">
                <a:uFill>
                  <a:solidFill>
                    <a:srgbClr val="000000"/>
                  </a:solidFill>
                </a:uFill>
                <a:latin typeface="Trebuchet MS"/>
                <a:cs typeface="Trebuchet MS"/>
              </a:rPr>
              <a:t>E</a:t>
            </a:r>
            <a:r>
              <a:rPr lang="en-US" sz="1600" b="1" u="heavy" spc="-105" dirty="0">
                <a:uFill>
                  <a:solidFill>
                    <a:srgbClr val="000000"/>
                  </a:solidFill>
                </a:uFill>
                <a:latin typeface="Trebuchet MS"/>
                <a:cs typeface="Trebuchet MS"/>
              </a:rPr>
              <a:t>L</a:t>
            </a:r>
            <a:r>
              <a:rPr lang="en-US" sz="1600" dirty="0">
                <a:latin typeface="Trebuchet MS"/>
                <a:cs typeface="Trebuchet MS"/>
              </a:rPr>
              <a:t> </a:t>
            </a:r>
            <a:r>
              <a:rPr lang="en-US" sz="1600" b="1" u="heavy" spc="-15" dirty="0">
                <a:uFill>
                  <a:solidFill>
                    <a:srgbClr val="000000"/>
                  </a:solidFill>
                </a:uFill>
                <a:latin typeface="Trebuchet MS"/>
                <a:cs typeface="Trebuchet MS"/>
              </a:rPr>
              <a:t>SUMMARY </a:t>
            </a:r>
            <a:endParaRPr lang="en-US" sz="1600" b="1" u="heavy" spc="-10" dirty="0">
              <a:uFill>
                <a:solidFill>
                  <a:srgbClr val="000000"/>
                </a:solidFill>
              </a:uFill>
              <a:latin typeface="Trebuchet MS"/>
              <a:cs typeface="Trebuchet MS"/>
            </a:endParaRPr>
          </a:p>
          <a:p>
            <a:pPr marL="501015">
              <a:lnSpc>
                <a:spcPct val="100000"/>
              </a:lnSpc>
            </a:pPr>
            <a:endParaRPr lang="en-US" sz="1600" b="1" spc="-10" dirty="0">
              <a:latin typeface="Trebuchet MS"/>
              <a:cs typeface="Trebuchet MS"/>
            </a:endParaRPr>
          </a:p>
          <a:p>
            <a:pPr marL="501015">
              <a:lnSpc>
                <a:spcPct val="100000"/>
              </a:lnSpc>
            </a:pP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170" dirty="0">
                <a:solidFill>
                  <a:schemeClr val="accent6">
                    <a:lumMod val="75000"/>
                  </a:schemeClr>
                </a:solidFill>
                <a:latin typeface="Trebuchet MS"/>
                <a:cs typeface="Trebuchet MS"/>
              </a:rPr>
              <a:t>V</a:t>
            </a:r>
            <a:r>
              <a:rPr lang="en-US" sz="2000" b="1" spc="-200" dirty="0">
                <a:solidFill>
                  <a:schemeClr val="accent6">
                    <a:lumMod val="75000"/>
                  </a:schemeClr>
                </a:solidFill>
                <a:latin typeface="Trebuchet MS"/>
                <a:cs typeface="Trebuchet MS"/>
              </a:rPr>
              <a:t>O</a:t>
            </a:r>
            <a:r>
              <a:rPr lang="en-US" sz="2000" b="1" spc="-305" dirty="0">
                <a:solidFill>
                  <a:schemeClr val="accent6">
                    <a:lumMod val="75000"/>
                  </a:schemeClr>
                </a:solidFill>
                <a:latin typeface="Trebuchet MS"/>
                <a:cs typeface="Trebuchet MS"/>
              </a:rPr>
              <a:t>T</a:t>
            </a:r>
            <a:r>
              <a:rPr lang="en-US" sz="2000" b="1" spc="-225" dirty="0">
                <a:solidFill>
                  <a:schemeClr val="accent6">
                    <a:lumMod val="75000"/>
                  </a:schemeClr>
                </a:solidFill>
                <a:latin typeface="Trebuchet MS"/>
                <a:cs typeface="Trebuchet MS"/>
              </a:rPr>
              <a:t> </a:t>
            </a:r>
            <a:r>
              <a:rPr lang="en-US" sz="2000" b="1" spc="-280" dirty="0">
                <a:solidFill>
                  <a:schemeClr val="accent6">
                    <a:lumMod val="75000"/>
                  </a:schemeClr>
                </a:solidFill>
                <a:latin typeface="Trebuchet MS"/>
                <a:cs typeface="Trebuchet MS"/>
              </a:rPr>
              <a:t>T</a:t>
            </a:r>
            <a:r>
              <a:rPr lang="en-US" sz="2000" b="1" spc="-120" dirty="0">
                <a:solidFill>
                  <a:schemeClr val="accent6">
                    <a:lumMod val="75000"/>
                  </a:schemeClr>
                </a:solidFill>
                <a:latin typeface="Trebuchet MS"/>
                <a:cs typeface="Trebuchet MS"/>
              </a:rPr>
              <a:t>A</a:t>
            </a:r>
            <a:r>
              <a:rPr lang="en-US" sz="2000" b="1" spc="35" dirty="0">
                <a:solidFill>
                  <a:schemeClr val="accent6">
                    <a:lumMod val="75000"/>
                  </a:schemeClr>
                </a:solidFill>
                <a:latin typeface="Trebuchet MS"/>
                <a:cs typeface="Trebuchet MS"/>
              </a:rPr>
              <a:t>B</a:t>
            </a:r>
            <a:r>
              <a:rPr lang="en-US" sz="2000" b="1" spc="-80" dirty="0">
                <a:solidFill>
                  <a:schemeClr val="accent6">
                    <a:lumMod val="75000"/>
                  </a:schemeClr>
                </a:solidFill>
                <a:latin typeface="Trebuchet MS"/>
                <a:cs typeface="Trebuchet MS"/>
              </a:rPr>
              <a:t>L</a:t>
            </a:r>
            <a:r>
              <a:rPr lang="en-US" sz="2000" b="1" spc="-30" dirty="0">
                <a:solidFill>
                  <a:schemeClr val="accent6">
                    <a:lumMod val="75000"/>
                  </a:schemeClr>
                </a:solidFill>
                <a:latin typeface="Trebuchet MS"/>
                <a:cs typeface="Trebuchet MS"/>
              </a:rPr>
              <a:t>E </a:t>
            </a:r>
          </a:p>
          <a:p>
            <a:pPr marL="501015">
              <a:lnSpc>
                <a:spcPct val="100000"/>
              </a:lnSpc>
            </a:pPr>
            <a:r>
              <a:rPr lang="en-US" sz="2000" b="1" spc="-30" dirty="0">
                <a:solidFill>
                  <a:schemeClr val="accent6">
                    <a:lumMod val="75000"/>
                  </a:schemeClr>
                </a:solidFill>
                <a:latin typeface="Trebuchet MS"/>
                <a:cs typeface="Trebuchet MS"/>
              </a:rPr>
              <a:t> </a:t>
            </a: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4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130" dirty="0">
                <a:solidFill>
                  <a:schemeClr val="accent6">
                    <a:lumMod val="75000"/>
                  </a:schemeClr>
                </a:solidFill>
                <a:latin typeface="Trebuchet MS"/>
                <a:cs typeface="Trebuchet MS"/>
              </a:rPr>
              <a:t>C</a:t>
            </a:r>
            <a:r>
              <a:rPr lang="en-US" sz="2000" b="1" spc="-80" dirty="0">
                <a:solidFill>
                  <a:schemeClr val="accent6">
                    <a:lumMod val="75000"/>
                  </a:schemeClr>
                </a:solidFill>
                <a:latin typeface="Trebuchet MS"/>
                <a:cs typeface="Trebuchet MS"/>
              </a:rPr>
              <a:t>H</a:t>
            </a:r>
            <a:r>
              <a:rPr lang="en-US" sz="2000" b="1" spc="-120" dirty="0">
                <a:solidFill>
                  <a:schemeClr val="accent6">
                    <a:lumMod val="75000"/>
                  </a:schemeClr>
                </a:solidFill>
                <a:latin typeface="Trebuchet MS"/>
                <a:cs typeface="Trebuchet MS"/>
              </a:rPr>
              <a:t>A</a:t>
            </a:r>
            <a:r>
              <a:rPr lang="en-US" sz="2000" b="1" spc="-20" dirty="0">
                <a:solidFill>
                  <a:schemeClr val="accent6">
                    <a:lumMod val="75000"/>
                  </a:schemeClr>
                </a:solidFill>
                <a:latin typeface="Trebuchet MS"/>
                <a:cs typeface="Trebuchet MS"/>
              </a:rPr>
              <a:t>R</a:t>
            </a:r>
            <a:r>
              <a:rPr lang="en-US" sz="2000" b="1" spc="-200" dirty="0">
                <a:solidFill>
                  <a:schemeClr val="accent6">
                    <a:lumMod val="75000"/>
                  </a:schemeClr>
                </a:solidFill>
                <a:latin typeface="Trebuchet MS"/>
                <a:cs typeface="Trebuchet MS"/>
              </a:rPr>
              <a:t>T </a:t>
            </a:r>
          </a:p>
          <a:p>
            <a:pPr marL="501015">
              <a:lnSpc>
                <a:spcPct val="100000"/>
              </a:lnSpc>
            </a:pPr>
            <a:endParaRPr lang="en-US" sz="1600" b="1" spc="-200" dirty="0">
              <a:latin typeface="Trebuchet MS"/>
              <a:cs typeface="Trebuchet MS"/>
            </a:endParaRPr>
          </a:p>
          <a:p>
            <a:pPr marL="501015">
              <a:lnSpc>
                <a:spcPct val="100000"/>
              </a:lnSpc>
            </a:pPr>
            <a:r>
              <a:rPr lang="en-US" sz="1600" b="1" spc="-200" dirty="0">
                <a:latin typeface="Trebuchet MS"/>
                <a:cs typeface="Trebuchet MS"/>
              </a:rPr>
              <a:t> </a:t>
            </a:r>
            <a:r>
              <a:rPr lang="en-US" sz="1600" b="1" u="heavy" spc="-170" dirty="0">
                <a:uFill>
                  <a:solidFill>
                    <a:srgbClr val="000000"/>
                  </a:solidFill>
                </a:uFill>
                <a:latin typeface="Trebuchet MS"/>
                <a:cs typeface="Trebuchet MS"/>
              </a:rPr>
              <a:t>V</a:t>
            </a:r>
            <a:r>
              <a:rPr lang="en-US" sz="1600" b="1" u="heavy" spc="55" dirty="0">
                <a:uFill>
                  <a:solidFill>
                    <a:srgbClr val="000000"/>
                  </a:solidFill>
                </a:uFill>
                <a:latin typeface="Trebuchet MS"/>
                <a:cs typeface="Trebuchet MS"/>
              </a:rPr>
              <a:t>I</a:t>
            </a:r>
            <a:r>
              <a:rPr lang="en-US" sz="1600" b="1" u="heavy" spc="85" dirty="0">
                <a:uFill>
                  <a:solidFill>
                    <a:srgbClr val="000000"/>
                  </a:solidFill>
                </a:uFill>
                <a:latin typeface="Trebuchet MS"/>
                <a:cs typeface="Trebuchet MS"/>
              </a:rPr>
              <a:t>S</a:t>
            </a:r>
            <a:r>
              <a:rPr lang="en-US" sz="1600" b="1" u="heavy" spc="-105" dirty="0">
                <a:uFill>
                  <a:solidFill>
                    <a:srgbClr val="000000"/>
                  </a:solidFill>
                </a:uFill>
                <a:latin typeface="Trebuchet MS"/>
                <a:cs typeface="Trebuchet MS"/>
              </a:rPr>
              <a:t>U</a:t>
            </a:r>
            <a:r>
              <a:rPr lang="en-US" sz="1600" b="1" u="heavy" spc="-120" dirty="0">
                <a:uFill>
                  <a:solidFill>
                    <a:srgbClr val="000000"/>
                  </a:solidFill>
                </a:uFill>
                <a:latin typeface="Trebuchet MS"/>
                <a:cs typeface="Trebuchet MS"/>
              </a:rPr>
              <a:t>A</a:t>
            </a:r>
            <a:r>
              <a:rPr lang="en-US" sz="1600" b="1" u="heavy" spc="-80" dirty="0">
                <a:uFill>
                  <a:solidFill>
                    <a:srgbClr val="000000"/>
                  </a:solidFill>
                </a:uFill>
                <a:latin typeface="Trebuchet MS"/>
                <a:cs typeface="Trebuchet MS"/>
              </a:rPr>
              <a:t>L</a:t>
            </a:r>
            <a:r>
              <a:rPr lang="en-US" sz="1600" b="1" u="heavy" spc="55" dirty="0">
                <a:uFill>
                  <a:solidFill>
                    <a:srgbClr val="000000"/>
                  </a:solidFill>
                </a:uFill>
                <a:latin typeface="Trebuchet MS"/>
                <a:cs typeface="Trebuchet MS"/>
              </a:rPr>
              <a:t>I</a:t>
            </a:r>
            <a:r>
              <a:rPr lang="en-US" sz="1600" b="1" u="heavy" spc="-100" dirty="0">
                <a:uFill>
                  <a:solidFill>
                    <a:srgbClr val="000000"/>
                  </a:solidFill>
                </a:uFill>
                <a:latin typeface="Trebuchet MS"/>
                <a:cs typeface="Trebuchet MS"/>
              </a:rPr>
              <a:t>Z</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ON</a:t>
            </a:r>
            <a:r>
              <a:rPr lang="en-US" sz="1600" b="1" u="heavy" spc="-15" dirty="0">
                <a:uFill>
                  <a:solidFill>
                    <a:srgbClr val="000000"/>
                  </a:solidFill>
                </a:uFill>
                <a:latin typeface="Trebuchet MS"/>
                <a:cs typeface="Trebuchet MS"/>
              </a:rPr>
              <a:t>	</a:t>
            </a:r>
          </a:p>
          <a:p>
            <a:pPr marL="501015">
              <a:lnSpc>
                <a:spcPct val="100000"/>
              </a:lnSpc>
            </a:pPr>
            <a:r>
              <a:rPr lang="en-US" sz="2000" b="1" spc="-85" dirty="0">
                <a:solidFill>
                  <a:schemeClr val="accent6">
                    <a:lumMod val="75000"/>
                  </a:schemeClr>
                </a:solidFill>
                <a:latin typeface="Trebuchet MS"/>
                <a:cs typeface="Trebuchet MS"/>
              </a:rPr>
              <a:t>GRAPH</a:t>
            </a:r>
            <a:endParaRPr lang="en-US" sz="2000" dirty="0">
              <a:solidFill>
                <a:schemeClr val="accent6">
                  <a:lumMod val="75000"/>
                </a:schemeClr>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75AEDCC-CC43-192E-2E67-D6DAAB09F168}"/>
              </a:ext>
            </a:extLst>
          </p:cNvPr>
          <p:cNvGraphicFramePr>
            <a:graphicFrameLocks/>
          </p:cNvGraphicFramePr>
          <p:nvPr>
            <p:extLst>
              <p:ext uri="{D42A27DB-BD31-4B8C-83A1-F6EECF244321}">
                <p14:modId xmlns:p14="http://schemas.microsoft.com/office/powerpoint/2010/main" val="1440462646"/>
              </p:ext>
            </p:extLst>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BF5EFF6-DB9F-5477-6EC3-E73549C44554}"/>
              </a:ext>
            </a:extLst>
          </p:cNvPr>
          <p:cNvSpPr txBox="1"/>
          <p:nvPr/>
        </p:nvSpPr>
        <p:spPr>
          <a:xfrm>
            <a:off x="1143000" y="1447800"/>
            <a:ext cx="8229600" cy="3416320"/>
          </a:xfrm>
          <a:prstGeom prst="rect">
            <a:avLst/>
          </a:prstGeom>
          <a:noFill/>
        </p:spPr>
        <p:txBody>
          <a:bodyPr wrap="square" rtlCol="0">
            <a:spAutoFit/>
          </a:bodyPr>
          <a:lstStyle/>
          <a:p>
            <a:r>
              <a:rPr lang="en-US" sz="2400" dirty="0">
                <a:solidFill>
                  <a:schemeClr val="accent6">
                    <a:lumMod val="75000"/>
                  </a:schemeClr>
                </a:solidFill>
              </a:rPr>
              <a:t>	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5849B5"/>
                </a:solidFill>
              </a:rPr>
              <a:t>PROJECT</a:t>
            </a:r>
            <a:r>
              <a:rPr sz="4250" spc="-85" dirty="0">
                <a:solidFill>
                  <a:srgbClr val="5849B5"/>
                </a:solidFill>
              </a:rPr>
              <a:t> </a:t>
            </a:r>
            <a:r>
              <a:rPr sz="4250" spc="25" dirty="0">
                <a:solidFill>
                  <a:srgbClr val="5849B5"/>
                </a:solidFill>
              </a:rPr>
              <a:t>TITLE</a:t>
            </a:r>
            <a:endParaRPr sz="4250" dirty="0">
              <a:solidFill>
                <a:srgbClr val="5849B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935082" y="1868418"/>
            <a:ext cx="4345078" cy="3046988"/>
          </a:xfrm>
          <a:prstGeom prst="rect">
            <a:avLst/>
          </a:prstGeom>
          <a:noFill/>
        </p:spPr>
        <p:txBody>
          <a:bodyPr wrap="square" rtlCol="0">
            <a:spAutoFit/>
          </a:bodyPr>
          <a:lstStyle/>
          <a:p>
            <a:r>
              <a:rPr lang="en-US" sz="4800" b="1" u="sng" dirty="0">
                <a:solidFill>
                  <a:schemeClr val="accent4">
                    <a:lumMod val="75000"/>
                  </a:schemeClr>
                </a:solidFill>
                <a:latin typeface="Times New Roman" panose="02020603050405020304" pitchFamily="18" charset="0"/>
                <a:cs typeface="Times New Roman" panose="02020603050405020304" pitchFamily="18" charset="0"/>
              </a:rPr>
              <a:t>Employee performance Analysis using Excel</a:t>
            </a:r>
            <a:endParaRPr lang="en-IN" sz="3200"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8E37502A-0F3C-ECA9-5A65-B15A96FF34C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562600" y="6401"/>
            <a:ext cx="6629400" cy="68467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Problem Statement</a:t>
            </a: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Project Overview</a:t>
            </a: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End Users</a:t>
            </a: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Our Solution and Proposition</a:t>
            </a:r>
          </a:p>
          <a:p>
            <a:pPr algn="l">
              <a:buFont typeface="+mj-lt"/>
              <a:buAutoNum type="arabicPeriod"/>
            </a:pPr>
            <a:r>
              <a:rPr lang="en-US" sz="2800" dirty="0">
                <a:solidFill>
                  <a:schemeClr val="accent4">
                    <a:lumMod val="75000"/>
                  </a:schemeClr>
                </a:solidFill>
                <a:latin typeface="Aharoni" panose="02010803020104030203" pitchFamily="2" charset="-79"/>
                <a:cs typeface="Aharoni" panose="02010803020104030203" pitchFamily="2" charset="-79"/>
              </a:rPr>
              <a:t>Dataset Description</a:t>
            </a:r>
            <a:endParaRPr lang="en-US" sz="2800" b="0" i="0" dirty="0">
              <a:solidFill>
                <a:schemeClr val="accent4">
                  <a:lumMod val="75000"/>
                </a:schemeClr>
              </a:solidFill>
              <a:effectLst/>
              <a:latin typeface="Aharoni" panose="02010803020104030203" pitchFamily="2" charset="-79"/>
              <a:cs typeface="Aharoni" panose="02010803020104030203" pitchFamily="2" charset="-79"/>
            </a:endParaRP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Modelling Approach</a:t>
            </a: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Results and </a:t>
            </a:r>
            <a:r>
              <a:rPr lang="en-US" sz="2800" dirty="0">
                <a:solidFill>
                  <a:schemeClr val="accent4">
                    <a:lumMod val="75000"/>
                  </a:schemeClr>
                </a:solidFill>
                <a:latin typeface="Aharoni" panose="02010803020104030203" pitchFamily="2" charset="-79"/>
                <a:cs typeface="Aharoni" panose="02010803020104030203" pitchFamily="2" charset="-79"/>
              </a:rPr>
              <a:t>Discussion</a:t>
            </a:r>
            <a:endParaRPr lang="en-US" sz="2800" b="0" i="0" dirty="0">
              <a:solidFill>
                <a:schemeClr val="accent4">
                  <a:lumMod val="75000"/>
                </a:schemeClr>
              </a:solidFill>
              <a:effectLst/>
              <a:latin typeface="Aharoni" panose="02010803020104030203" pitchFamily="2" charset="-79"/>
              <a:cs typeface="Aharoni" panose="02010803020104030203" pitchFamily="2" charset="-79"/>
            </a:endParaRPr>
          </a:p>
          <a:p>
            <a:pPr algn="l">
              <a:buFont typeface="+mj-lt"/>
              <a:buAutoNum type="arabicPeriod"/>
            </a:pPr>
            <a:r>
              <a:rPr lang="en-US" sz="2800" b="0" i="0" dirty="0">
                <a:solidFill>
                  <a:schemeClr val="accent4">
                    <a:lumMod val="75000"/>
                  </a:schemeClr>
                </a:solidFill>
                <a:effectLst/>
                <a:latin typeface="Aharoni" panose="02010803020104030203" pitchFamily="2" charset="-79"/>
                <a:cs typeface="Aharoni" panose="02010803020104030203" pitchFamily="2" charset="-79"/>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0670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4780E41-F959-54F1-ED16-E1CCABFAFBB6}"/>
              </a:ext>
            </a:extLst>
          </p:cNvPr>
          <p:cNvSpPr txBox="1"/>
          <p:nvPr/>
        </p:nvSpPr>
        <p:spPr>
          <a:xfrm>
            <a:off x="676275" y="1371600"/>
            <a:ext cx="8543925" cy="4431983"/>
          </a:xfrm>
          <a:prstGeom prst="rect">
            <a:avLst/>
          </a:prstGeom>
          <a:noFill/>
        </p:spPr>
        <p:txBody>
          <a:bodyPr wrap="square" rtlCol="0">
            <a:spAutoFit/>
          </a:bodyPr>
          <a:lstStyle/>
          <a:p>
            <a:r>
              <a:rPr lang="en-US" sz="2400" dirty="0">
                <a:solidFill>
                  <a:schemeClr val="accent6">
                    <a:lumMod val="75000"/>
                  </a:schemeClr>
                </a:solidFill>
              </a:rPr>
              <a:t>		</a:t>
            </a:r>
            <a:r>
              <a:rPr lang="en-US" sz="2400" dirty="0">
                <a:solidFill>
                  <a:schemeClr val="accent4">
                    <a:lumMod val="75000"/>
                  </a:schemeClr>
                </a:solidFill>
                <a:latin typeface="Aharoni" panose="02000000000000000000" pitchFamily="2" charset="0"/>
                <a:ea typeface="Aharoni" panose="02000000000000000000" pitchFamily="2" charset="0"/>
              </a:rPr>
              <a:t>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lang="en-US" dirty="0">
                <a:solidFill>
                  <a:schemeClr val="accent4">
                    <a:lumMod val="75000"/>
                  </a:schemeClr>
                </a:solidFill>
                <a:latin typeface="Aharoni" panose="02000000000000000000" pitchFamily="2" charset="0"/>
                <a:ea typeface="Aharoni" panose="02000000000000000000" pitchFamily="2" charset="0"/>
              </a:rPr>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752600"/>
            <a:ext cx="7924800" cy="4524315"/>
          </a:xfrm>
          <a:prstGeom prst="rect">
            <a:avLst/>
          </a:prstGeom>
          <a:noFill/>
        </p:spPr>
        <p:txBody>
          <a:bodyPr wrap="square" rtlCol="0">
            <a:spAutoFit/>
          </a:bodyPr>
          <a:lstStyle/>
          <a:p>
            <a:pPr algn="l"/>
            <a:r>
              <a:rPr lang="en-US" sz="2400" dirty="0">
                <a:solidFill>
                  <a:schemeClr val="accent6">
                    <a:lumMod val="75000"/>
                  </a:schemeClr>
                </a:solidFill>
              </a:rPr>
              <a:t>	</a:t>
            </a:r>
            <a:r>
              <a:rPr lang="en-US" sz="2400" dirty="0">
                <a:solidFill>
                  <a:schemeClr val="accent4">
                    <a:lumMod val="75000"/>
                  </a:schemeClr>
                </a:solidFill>
                <a:latin typeface="Aharoni" panose="02010803020104030203" pitchFamily="2" charset="-79"/>
                <a:cs typeface="Aharoni" panose="02010803020104030203" pitchFamily="2" charset="-79"/>
              </a:rPr>
              <a:t>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endParaRPr lang="en-US" sz="2400" b="0" i="0" dirty="0">
              <a:solidFill>
                <a:schemeClr val="accent4">
                  <a:lumMod val="75000"/>
                </a:schemeClr>
              </a:solidFill>
              <a:effectLst/>
              <a:latin typeface="Aharoni" panose="02010803020104030203" pitchFamily="2" charset="-79"/>
              <a:cs typeface="Aharoni" panose="02010803020104030203"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5970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3" name="Rectangle 1">
            <a:extLst>
              <a:ext uri="{FF2B5EF4-FFF2-40B4-BE49-F238E27FC236}">
                <a16:creationId xmlns:a16="http://schemas.microsoft.com/office/drawing/2014/main" id="{612AA3D7-8D04-A5E5-0CB6-8E0C9A97FC72}"/>
              </a:ext>
            </a:extLst>
          </p:cNvPr>
          <p:cNvSpPr>
            <a:spLocks noChangeArrowheads="1"/>
          </p:cNvSpPr>
          <p:nvPr/>
        </p:nvSpPr>
        <p:spPr bwMode="auto">
          <a:xfrm>
            <a:off x="745136" y="1012201"/>
            <a:ext cx="641766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 Administrators: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4">
                    <a:lumMod val="75000"/>
                  </a:schemeClr>
                </a:solidFill>
                <a:effectLst/>
                <a:latin typeface="Arial" panose="020B0604020202020204" pitchFamily="34" charset="0"/>
              </a:rPr>
              <a:t>They need performance analysis to monitor system health, troubleshoot issues, and ensure smooth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4">
                    <a:lumMod val="75000"/>
                  </a:schemeClr>
                </a:solidFill>
                <a:effectLst/>
                <a:latin typeface="Arial" panose="020B0604020202020204" pitchFamily="34" charset="0"/>
              </a:rPr>
              <a:t>They require insights from performance analysis to identify and fix code inefficiencies and optimize application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Analysts: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4">
                    <a:lumMod val="75000"/>
                  </a:schemeClr>
                </a:solidFill>
                <a:effectLst/>
                <a:latin typeface="Arial" panose="020B0604020202020204" pitchFamily="34" charset="0"/>
              </a:rPr>
              <a:t>They use performance data to assess system impact on business processes and make informed decisions for improvements.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18" name="object 6"/>
          <p:cNvPicPr/>
          <p:nvPr/>
        </p:nvPicPr>
        <p:blipFill>
          <a:blip r:embed="rId3" cstate="print"/>
          <a:stretch>
            <a:fillRect/>
          </a:stretch>
        </p:blipFill>
        <p:spPr>
          <a:xfrm>
            <a:off x="7620000" y="199238"/>
            <a:ext cx="2556274" cy="2168566"/>
          </a:xfrm>
          <a:prstGeom prst="rect">
            <a:avLst/>
          </a:prstGeom>
        </p:spPr>
      </p:pic>
      <p:pic>
        <p:nvPicPr>
          <p:cNvPr id="23" name="object 12"/>
          <p:cNvPicPr/>
          <p:nvPr/>
        </p:nvPicPr>
        <p:blipFill>
          <a:blip r:embed="rId4" cstate="print"/>
          <a:stretch>
            <a:fillRect/>
          </a:stretch>
        </p:blipFill>
        <p:spPr>
          <a:xfrm>
            <a:off x="7620000" y="3258954"/>
            <a:ext cx="4115677" cy="2280777"/>
          </a:xfrm>
          <a:prstGeom prst="rect">
            <a:avLst/>
          </a:prstGeom>
        </p:spPr>
      </p:pic>
      <p:sp>
        <p:nvSpPr>
          <p:cNvPr id="24" name="TextBox 23">
            <a:extLst>
              <a:ext uri="{FF2B5EF4-FFF2-40B4-BE49-F238E27FC236}">
                <a16:creationId xmlns:a16="http://schemas.microsoft.com/office/drawing/2014/main" id="{B93849B5-A355-71F9-C2A1-3E17CE7DA34A}"/>
              </a:ext>
            </a:extLst>
          </p:cNvPr>
          <p:cNvSpPr txBox="1"/>
          <p:nvPr/>
        </p:nvSpPr>
        <p:spPr>
          <a:xfrm>
            <a:off x="7597376" y="2550115"/>
            <a:ext cx="2403874" cy="461665"/>
          </a:xfrm>
          <a:prstGeom prst="rect">
            <a:avLst/>
          </a:prstGeom>
          <a:noFill/>
        </p:spPr>
        <p:txBody>
          <a:bodyPr wrap="square" rtlCol="0">
            <a:spAutoFit/>
          </a:bodyPr>
          <a:lstStyle/>
          <a:p>
            <a:r>
              <a:rPr lang="en-IN" sz="2400" spc="155" dirty="0">
                <a:solidFill>
                  <a:schemeClr val="accent5">
                    <a:lumMod val="50000"/>
                  </a:schemeClr>
                </a:solidFill>
                <a:latin typeface="Microsoft Sans Serif"/>
                <a:cs typeface="Microsoft Sans Serif"/>
              </a:rPr>
              <a:t>EMPLOYEE</a:t>
            </a:r>
            <a:endParaRPr lang="en-IN" sz="1800" dirty="0">
              <a:solidFill>
                <a:schemeClr val="accent5">
                  <a:lumMod val="50000"/>
                </a:schemeClr>
              </a:solidFill>
              <a:latin typeface="Microsoft Sans Serif"/>
              <a:cs typeface="Microsoft Sans Serif"/>
            </a:endParaRPr>
          </a:p>
        </p:txBody>
      </p:sp>
      <p:sp>
        <p:nvSpPr>
          <p:cNvPr id="25" name="TextBox 24">
            <a:extLst>
              <a:ext uri="{FF2B5EF4-FFF2-40B4-BE49-F238E27FC236}">
                <a16:creationId xmlns:a16="http://schemas.microsoft.com/office/drawing/2014/main" id="{AA14858C-6187-0C91-C87C-78655E394BEE}"/>
              </a:ext>
            </a:extLst>
          </p:cNvPr>
          <p:cNvSpPr txBox="1"/>
          <p:nvPr/>
        </p:nvSpPr>
        <p:spPr>
          <a:xfrm>
            <a:off x="8534400" y="5715000"/>
            <a:ext cx="2933700" cy="461665"/>
          </a:xfrm>
          <a:prstGeom prst="rect">
            <a:avLst/>
          </a:prstGeom>
          <a:noFill/>
        </p:spPr>
        <p:txBody>
          <a:bodyPr wrap="square" rtlCol="0">
            <a:spAutoFit/>
          </a:bodyPr>
          <a:lstStyle/>
          <a:p>
            <a:r>
              <a:rPr lang="en-IN" sz="2400" spc="135" dirty="0">
                <a:solidFill>
                  <a:schemeClr val="accent5">
                    <a:lumMod val="50000"/>
                  </a:schemeClr>
                </a:solidFill>
                <a:latin typeface="Microsoft Sans Serif"/>
                <a:cs typeface="Microsoft Sans Serif"/>
              </a:rPr>
              <a:t>EMPLOYER</a:t>
            </a:r>
            <a:endParaRPr lang="en-IN" sz="1800" dirty="0">
              <a:solidFill>
                <a:schemeClr val="accent5">
                  <a:lumMod val="50000"/>
                </a:schemeClr>
              </a:solidFill>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8" name="TextBox 27">
            <a:extLst>
              <a:ext uri="{FF2B5EF4-FFF2-40B4-BE49-F238E27FC236}">
                <a16:creationId xmlns:a16="http://schemas.microsoft.com/office/drawing/2014/main" id="{8AF46321-AD99-3BA8-77C3-DFB36A5D8EB3}"/>
              </a:ext>
            </a:extLst>
          </p:cNvPr>
          <p:cNvSpPr txBox="1"/>
          <p:nvPr/>
        </p:nvSpPr>
        <p:spPr>
          <a:xfrm>
            <a:off x="3200400" y="1752600"/>
            <a:ext cx="6486525" cy="369332"/>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id="{B0380978-9EA0-638B-F741-E1AB724840DB}"/>
              </a:ext>
            </a:extLst>
          </p:cNvPr>
          <p:cNvSpPr txBox="1"/>
          <p:nvPr/>
        </p:nvSpPr>
        <p:spPr>
          <a:xfrm>
            <a:off x="3352800" y="1905000"/>
            <a:ext cx="6486525" cy="369332"/>
          </a:xfrm>
          <a:prstGeom prst="rect">
            <a:avLst/>
          </a:prstGeom>
          <a:noFill/>
        </p:spPr>
        <p:txBody>
          <a:bodyPr wrap="square" rtlCol="0">
            <a:spAutoFit/>
          </a:bodyPr>
          <a:lstStyle/>
          <a:p>
            <a:endParaRPr lang="en-IN" dirty="0"/>
          </a:p>
        </p:txBody>
      </p:sp>
      <p:sp>
        <p:nvSpPr>
          <p:cNvPr id="30" name="TextBox 29">
            <a:extLst>
              <a:ext uri="{FF2B5EF4-FFF2-40B4-BE49-F238E27FC236}">
                <a16:creationId xmlns:a16="http://schemas.microsoft.com/office/drawing/2014/main" id="{871D2467-6634-93C7-C02F-9F918523FA0C}"/>
              </a:ext>
            </a:extLst>
          </p:cNvPr>
          <p:cNvSpPr txBox="1"/>
          <p:nvPr/>
        </p:nvSpPr>
        <p:spPr>
          <a:xfrm>
            <a:off x="3505200" y="2057400"/>
            <a:ext cx="6486525" cy="369332"/>
          </a:xfrm>
          <a:prstGeom prst="rect">
            <a:avLst/>
          </a:prstGeom>
          <a:noFill/>
        </p:spPr>
        <p:txBody>
          <a:bodyPr wrap="square" rtlCol="0">
            <a:spAutoFit/>
          </a:bodyPr>
          <a:lstStyle/>
          <a:p>
            <a:endParaRPr lang="en-IN" dirty="0"/>
          </a:p>
        </p:txBody>
      </p:sp>
      <p:sp>
        <p:nvSpPr>
          <p:cNvPr id="31" name="TextBox 30">
            <a:extLst>
              <a:ext uri="{FF2B5EF4-FFF2-40B4-BE49-F238E27FC236}">
                <a16:creationId xmlns:a16="http://schemas.microsoft.com/office/drawing/2014/main" id="{427CDF73-4AC2-81CE-2605-974549C96B64}"/>
              </a:ext>
            </a:extLst>
          </p:cNvPr>
          <p:cNvSpPr txBox="1"/>
          <p:nvPr/>
        </p:nvSpPr>
        <p:spPr>
          <a:xfrm>
            <a:off x="3657600" y="2209800"/>
            <a:ext cx="6486525" cy="369332"/>
          </a:xfrm>
          <a:prstGeom prst="rect">
            <a:avLst/>
          </a:prstGeom>
          <a:noFill/>
        </p:spPr>
        <p:txBody>
          <a:bodyPr wrap="square" rtlCol="0">
            <a:spAutoFit/>
          </a:bodyPr>
          <a:lstStyle/>
          <a:p>
            <a:endParaRPr lang="en-IN" dirty="0"/>
          </a:p>
        </p:txBody>
      </p:sp>
      <p:sp>
        <p:nvSpPr>
          <p:cNvPr id="33" name="TextBox 32">
            <a:extLst>
              <a:ext uri="{FF2B5EF4-FFF2-40B4-BE49-F238E27FC236}">
                <a16:creationId xmlns:a16="http://schemas.microsoft.com/office/drawing/2014/main" id="{11EEEF6A-6892-A7D6-F785-B1E79B404031}"/>
              </a:ext>
            </a:extLst>
          </p:cNvPr>
          <p:cNvSpPr txBox="1"/>
          <p:nvPr/>
        </p:nvSpPr>
        <p:spPr>
          <a:xfrm>
            <a:off x="3048000" y="7953375"/>
            <a:ext cx="6305550" cy="3248025"/>
          </a:xfrm>
          <a:prstGeom prst="rect">
            <a:avLst/>
          </a:prstGeom>
          <a:noFill/>
        </p:spPr>
        <p:txBody>
          <a:bodyPr wrap="square" rtlCol="0">
            <a:spAutoFit/>
          </a:bodyPr>
          <a:lstStyle/>
          <a:p>
            <a:endParaRPr lang="en-IN" dirty="0"/>
          </a:p>
        </p:txBody>
      </p:sp>
      <p:sp>
        <p:nvSpPr>
          <p:cNvPr id="36" name="Rectangle 9">
            <a:extLst>
              <a:ext uri="{FF2B5EF4-FFF2-40B4-BE49-F238E27FC236}">
                <a16:creationId xmlns:a16="http://schemas.microsoft.com/office/drawing/2014/main" id="{D7108CB9-4BFD-BE98-3418-5F437E7CA62A}"/>
              </a:ext>
            </a:extLst>
          </p:cNvPr>
          <p:cNvSpPr>
            <a:spLocks noChangeArrowheads="1"/>
          </p:cNvSpPr>
          <p:nvPr/>
        </p:nvSpPr>
        <p:spPr bwMode="auto">
          <a:xfrm>
            <a:off x="3048000" y="1572466"/>
            <a:ext cx="7772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Enhanced Efficiency:</a:t>
            </a:r>
            <a:r>
              <a:rPr kumimoji="0" lang="en-US" altLang="en-US" sz="24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Provides actionable insights to streamline operations and improve system responsiveness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Increased Reliability: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accent6">
                    <a:lumMod val="75000"/>
                  </a:schemeClr>
                </a:solidFill>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Identifies and mitigates potential issues before they impact users, ensuring consistent performance</a:t>
            </a:r>
            <a:r>
              <a:rPr kumimoji="0" lang="en-US" altLang="en-US" sz="2400" b="0" i="0" u="none" strike="noStrike" cap="none" normalizeH="0" baseline="0" dirty="0">
                <a:ln>
                  <a:noFill/>
                </a:ln>
                <a:solidFill>
                  <a:schemeClr val="accent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 Savings: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Optimizes resource allocation, reducing operational costs and improving ROI.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User Experience: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Delivers faster, more reliable performance, leading to higher user satisfaction and engagemen</a:t>
            </a:r>
            <a:r>
              <a:rPr lang="en-US" altLang="en-US" sz="2400" dirty="0">
                <a:solidFill>
                  <a:schemeClr val="accent6">
                    <a:lumMod val="75000"/>
                  </a:schemeClr>
                </a:solidFill>
                <a:latin typeface="Arial" panose="020B0604020202020204" pitchFamily="34" charset="0"/>
              </a:rPr>
              <a:t>t.</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2F3BDCC-B709-1BD2-E4E6-03A5C5656EE6}"/>
              </a:ext>
            </a:extLst>
          </p:cNvPr>
          <p:cNvSpPr txBox="1"/>
          <p:nvPr/>
        </p:nvSpPr>
        <p:spPr>
          <a:xfrm>
            <a:off x="755332" y="1295400"/>
            <a:ext cx="9150668" cy="3108543"/>
          </a:xfrm>
          <a:prstGeom prst="rect">
            <a:avLst/>
          </a:prstGeom>
          <a:noFill/>
        </p:spPr>
        <p:txBody>
          <a:bodyPr wrap="square" rtlCol="0">
            <a:spAutoFit/>
          </a:bodyPr>
          <a:lstStyle/>
          <a:p>
            <a:pPr marL="37465">
              <a:lnSpc>
                <a:spcPct val="100000"/>
              </a:lnSpc>
              <a:spcBef>
                <a:spcPts val="70"/>
              </a:spcBef>
            </a:pPr>
            <a:r>
              <a:rPr lang="en-US" sz="2400" spc="204" dirty="0">
                <a:solidFill>
                  <a:srgbClr val="BF0000"/>
                </a:solidFill>
                <a:latin typeface="Microsoft Sans Serif"/>
                <a:cs typeface="Microsoft Sans Serif"/>
              </a:rPr>
              <a:t>EMPLOYEE</a:t>
            </a:r>
            <a:r>
              <a:rPr lang="en-US" sz="2400" spc="175" dirty="0">
                <a:solidFill>
                  <a:srgbClr val="BF0000"/>
                </a:solidFill>
                <a:latin typeface="Microsoft Sans Serif"/>
                <a:cs typeface="Microsoft Sans Serif"/>
              </a:rPr>
              <a:t> </a:t>
            </a:r>
            <a:r>
              <a:rPr lang="en-US" sz="2400" spc="204" dirty="0">
                <a:solidFill>
                  <a:srgbClr val="BF0000"/>
                </a:solidFill>
                <a:latin typeface="Microsoft Sans Serif"/>
                <a:cs typeface="Microsoft Sans Serif"/>
              </a:rPr>
              <a:t>=</a:t>
            </a:r>
            <a:r>
              <a:rPr lang="en-US" sz="2400" spc="17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KAGGLE</a:t>
            </a:r>
            <a:endParaRPr lang="en-US" sz="2800" dirty="0">
              <a:latin typeface="Microsoft Sans Serif"/>
              <a:cs typeface="Microsoft Sans Serif"/>
            </a:endParaRPr>
          </a:p>
          <a:p>
            <a:pPr marL="37465">
              <a:lnSpc>
                <a:spcPct val="100000"/>
              </a:lnSpc>
            </a:pPr>
            <a:r>
              <a:rPr lang="en-US" sz="2400" spc="200" dirty="0">
                <a:solidFill>
                  <a:srgbClr val="BF0000"/>
                </a:solidFill>
                <a:latin typeface="Microsoft Sans Serif"/>
                <a:cs typeface="Microsoft Sans Serif"/>
              </a:rPr>
              <a:t>26-</a:t>
            </a:r>
            <a:r>
              <a:rPr lang="en-US" sz="2400" spc="145" dirty="0">
                <a:solidFill>
                  <a:srgbClr val="BF0000"/>
                </a:solidFill>
                <a:latin typeface="Microsoft Sans Serif"/>
                <a:cs typeface="Microsoft Sans Serif"/>
              </a:rPr>
              <a:t> </a:t>
            </a:r>
            <a:r>
              <a:rPr lang="en-US" sz="2400" spc="210" dirty="0">
                <a:solidFill>
                  <a:srgbClr val="BF0000"/>
                </a:solidFill>
                <a:latin typeface="Microsoft Sans Serif"/>
                <a:cs typeface="Microsoft Sans Serif"/>
              </a:rPr>
              <a:t>FEATURES</a:t>
            </a:r>
            <a:endParaRPr lang="en-US" sz="2400" dirty="0">
              <a:latin typeface="Microsoft Sans Serif"/>
              <a:cs typeface="Microsoft Sans Serif"/>
            </a:endParaRPr>
          </a:p>
          <a:p>
            <a:pPr marL="37465">
              <a:lnSpc>
                <a:spcPct val="100000"/>
              </a:lnSpc>
            </a:pPr>
            <a:r>
              <a:rPr lang="en-US" sz="2400" spc="150" dirty="0">
                <a:solidFill>
                  <a:srgbClr val="BF0000"/>
                </a:solidFill>
                <a:latin typeface="Microsoft Sans Serif"/>
                <a:cs typeface="Microsoft Sans Serif"/>
              </a:rPr>
              <a:t>9-</a:t>
            </a:r>
            <a:r>
              <a:rPr lang="en-US" sz="2400" spc="140" dirty="0">
                <a:solidFill>
                  <a:srgbClr val="BF0000"/>
                </a:solidFill>
                <a:latin typeface="Microsoft Sans Serif"/>
                <a:cs typeface="Microsoft Sans Serif"/>
              </a:rPr>
              <a:t> </a:t>
            </a:r>
            <a:r>
              <a:rPr lang="en-US" sz="2400" spc="210" dirty="0">
                <a:solidFill>
                  <a:srgbClr val="BF0000"/>
                </a:solidFill>
                <a:latin typeface="Microsoft Sans Serif"/>
                <a:cs typeface="Microsoft Sans Serif"/>
              </a:rPr>
              <a:t>FEATURES</a:t>
            </a:r>
            <a:r>
              <a:rPr lang="en-US" sz="2400" spc="204" dirty="0">
                <a:solidFill>
                  <a:srgbClr val="BF0000"/>
                </a:solidFill>
                <a:latin typeface="Microsoft Sans Serif"/>
                <a:cs typeface="Microsoft Sans Serif"/>
              </a:rPr>
              <a:t>EMPLOYEE</a:t>
            </a:r>
            <a:r>
              <a:rPr lang="en-US" sz="2400" spc="190"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5" dirty="0">
                <a:solidFill>
                  <a:srgbClr val="BF0000"/>
                </a:solidFill>
                <a:latin typeface="Microsoft Sans Serif"/>
                <a:cs typeface="Microsoft Sans Serif"/>
              </a:rPr>
              <a:t> </a:t>
            </a:r>
            <a:r>
              <a:rPr lang="en-US" sz="2400" spc="225" dirty="0">
                <a:solidFill>
                  <a:srgbClr val="BF0000"/>
                </a:solidFill>
                <a:latin typeface="Microsoft Sans Serif"/>
                <a:cs typeface="Microsoft Sans Serif"/>
              </a:rPr>
              <a:t>ID</a:t>
            </a:r>
            <a:r>
              <a:rPr lang="en-US" sz="2400" spc="19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0"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NUMERICAL</a:t>
            </a:r>
            <a:r>
              <a:rPr lang="en-US" sz="2400" spc="195" dirty="0">
                <a:solidFill>
                  <a:srgbClr val="BF0000"/>
                </a:solidFill>
                <a:latin typeface="Microsoft Sans Serif"/>
                <a:cs typeface="Microsoft Sans Serif"/>
              </a:rPr>
              <a:t> </a:t>
            </a:r>
            <a:r>
              <a:rPr lang="en-US" sz="2400" spc="235" dirty="0">
                <a:solidFill>
                  <a:srgbClr val="BF0000"/>
                </a:solidFill>
                <a:latin typeface="Microsoft Sans Serif"/>
                <a:cs typeface="Microsoft Sans Serif"/>
              </a:rPr>
              <a:t>VALUES. </a:t>
            </a:r>
          </a:p>
          <a:p>
            <a:pPr marL="37465">
              <a:lnSpc>
                <a:spcPct val="100000"/>
              </a:lnSpc>
            </a:pPr>
            <a:r>
              <a:rPr lang="en-US" sz="2400" spc="-705"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NAME</a:t>
            </a:r>
            <a:r>
              <a:rPr lang="en-US" sz="2400" spc="18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0"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TEXT</a:t>
            </a:r>
            <a:endParaRPr lang="en-US" sz="2400" dirty="0">
              <a:latin typeface="Microsoft Sans Serif"/>
              <a:cs typeface="Microsoft Sans Serif"/>
            </a:endParaRPr>
          </a:p>
          <a:p>
            <a:pPr marL="37465">
              <a:lnSpc>
                <a:spcPct val="100000"/>
              </a:lnSpc>
            </a:pPr>
            <a:r>
              <a:rPr lang="en-US" sz="2400" spc="204" dirty="0">
                <a:solidFill>
                  <a:srgbClr val="BF0000"/>
                </a:solidFill>
                <a:latin typeface="Microsoft Sans Serif"/>
                <a:cs typeface="Microsoft Sans Serif"/>
              </a:rPr>
              <a:t>EMPLOYEE </a:t>
            </a:r>
            <a:r>
              <a:rPr lang="en-US" sz="2400" spc="225" dirty="0">
                <a:solidFill>
                  <a:srgbClr val="BF0000"/>
                </a:solidFill>
                <a:latin typeface="Microsoft Sans Serif"/>
                <a:cs typeface="Microsoft Sans Serif"/>
              </a:rPr>
              <a:t>TYPE </a:t>
            </a:r>
            <a:r>
              <a:rPr lang="en-US" sz="2400" spc="229" dirty="0">
                <a:solidFill>
                  <a:srgbClr val="BF0000"/>
                </a:solidFill>
                <a:latin typeface="Microsoft Sans Serif"/>
                <a:cs typeface="Microsoft Sans Serif"/>
              </a:rPr>
              <a:t> </a:t>
            </a:r>
            <a:r>
              <a:rPr lang="en-US" sz="2400" spc="195" dirty="0">
                <a:solidFill>
                  <a:srgbClr val="BF0000"/>
                </a:solidFill>
                <a:latin typeface="Microsoft Sans Serif"/>
                <a:cs typeface="Microsoft Sans Serif"/>
              </a:rPr>
              <a:t>PERFORMANCE </a:t>
            </a:r>
            <a:r>
              <a:rPr lang="en-US" sz="2400" spc="240" dirty="0">
                <a:solidFill>
                  <a:srgbClr val="BF0000"/>
                </a:solidFill>
                <a:latin typeface="Microsoft Sans Serif"/>
                <a:cs typeface="Microsoft Sans Serif"/>
              </a:rPr>
              <a:t>LEVEL </a:t>
            </a:r>
            <a:r>
              <a:rPr lang="en-US" sz="2400" spc="245" dirty="0">
                <a:solidFill>
                  <a:srgbClr val="BF0000"/>
                </a:solidFill>
                <a:latin typeface="Microsoft Sans Serif"/>
                <a:cs typeface="Microsoft Sans Serif"/>
              </a:rPr>
              <a:t> </a:t>
            </a:r>
          </a:p>
          <a:p>
            <a:pPr marL="37465">
              <a:lnSpc>
                <a:spcPct val="100000"/>
              </a:lnSpc>
            </a:pPr>
            <a:r>
              <a:rPr lang="en-US" sz="2400" spc="175" dirty="0">
                <a:solidFill>
                  <a:srgbClr val="BF0000"/>
                </a:solidFill>
                <a:latin typeface="Microsoft Sans Serif"/>
                <a:cs typeface="Microsoft Sans Serif"/>
              </a:rPr>
              <a:t>GENDER </a:t>
            </a:r>
            <a:r>
              <a:rPr lang="en-US" sz="2400" spc="555" dirty="0">
                <a:solidFill>
                  <a:srgbClr val="BF0000"/>
                </a:solidFill>
                <a:latin typeface="Microsoft Sans Serif"/>
                <a:cs typeface="Microsoft Sans Serif"/>
              </a:rPr>
              <a:t>–</a:t>
            </a:r>
            <a:r>
              <a:rPr lang="en-US" sz="2400" spc="180" dirty="0">
                <a:solidFill>
                  <a:srgbClr val="BF0000"/>
                </a:solidFill>
                <a:latin typeface="Microsoft Sans Serif"/>
                <a:cs typeface="Microsoft Sans Serif"/>
              </a:rPr>
              <a:t> </a:t>
            </a:r>
            <a:r>
              <a:rPr lang="en-US" sz="2400" spc="265" dirty="0">
                <a:solidFill>
                  <a:srgbClr val="BF0000"/>
                </a:solidFill>
                <a:latin typeface="Microsoft Sans Serif"/>
                <a:cs typeface="Microsoft Sans Serif"/>
              </a:rPr>
              <a:t>MALE</a:t>
            </a:r>
            <a:r>
              <a:rPr lang="en-US" sz="2400" spc="180" dirty="0">
                <a:solidFill>
                  <a:srgbClr val="BF0000"/>
                </a:solidFill>
                <a:latin typeface="Microsoft Sans Serif"/>
                <a:cs typeface="Microsoft Sans Serif"/>
              </a:rPr>
              <a:t> </a:t>
            </a:r>
            <a:r>
              <a:rPr lang="en-US" sz="2400" spc="145" dirty="0">
                <a:solidFill>
                  <a:srgbClr val="BF0000"/>
                </a:solidFill>
                <a:latin typeface="Microsoft Sans Serif"/>
                <a:cs typeface="Microsoft Sans Serif"/>
              </a:rPr>
              <a:t>,</a:t>
            </a:r>
            <a:r>
              <a:rPr lang="en-US" sz="2400" spc="175" dirty="0">
                <a:solidFill>
                  <a:srgbClr val="BF0000"/>
                </a:solidFill>
                <a:latin typeface="Microsoft Sans Serif"/>
                <a:cs typeface="Microsoft Sans Serif"/>
              </a:rPr>
              <a:t> </a:t>
            </a:r>
            <a:r>
              <a:rPr lang="en-US" sz="2400" spc="225" dirty="0">
                <a:solidFill>
                  <a:srgbClr val="BF0000"/>
                </a:solidFill>
                <a:latin typeface="Microsoft Sans Serif"/>
                <a:cs typeface="Microsoft Sans Serif"/>
              </a:rPr>
              <a:t>FEMALE</a:t>
            </a:r>
            <a:endParaRPr lang="en-US" sz="2800" dirty="0">
              <a:latin typeface="Microsoft Sans Serif"/>
              <a:cs typeface="Microsoft Sans Serif"/>
            </a:endParaRPr>
          </a:p>
          <a:p>
            <a:pPr marL="37465">
              <a:lnSpc>
                <a:spcPct val="100000"/>
              </a:lnSpc>
            </a:pPr>
            <a:r>
              <a:rPr lang="en-US" sz="2400" spc="204" dirty="0">
                <a:solidFill>
                  <a:srgbClr val="BF0000"/>
                </a:solidFill>
                <a:latin typeface="Microsoft Sans Serif"/>
                <a:cs typeface="Microsoft Sans Serif"/>
              </a:rPr>
              <a:t>EMPLOYEE</a:t>
            </a:r>
            <a:r>
              <a:rPr lang="en-US" sz="2400" spc="190"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RATING</a:t>
            </a:r>
            <a:r>
              <a:rPr lang="en-US" sz="2400" spc="195" dirty="0">
                <a:solidFill>
                  <a:srgbClr val="BF0000"/>
                </a:solidFill>
                <a:latin typeface="Microsoft Sans Serif"/>
                <a:cs typeface="Microsoft Sans Serif"/>
              </a:rPr>
              <a:t> </a:t>
            </a:r>
            <a:r>
              <a:rPr lang="en-US" sz="2400" spc="555" dirty="0">
                <a:solidFill>
                  <a:srgbClr val="BF0000"/>
                </a:solidFill>
                <a:latin typeface="Microsoft Sans Serif"/>
                <a:cs typeface="Microsoft Sans Serif"/>
              </a:rPr>
              <a:t>–</a:t>
            </a:r>
            <a:r>
              <a:rPr lang="en-US" sz="2400" spc="19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NUMERICAL</a:t>
            </a:r>
            <a:r>
              <a:rPr lang="en-US" sz="2400" spc="195" dirty="0">
                <a:solidFill>
                  <a:srgbClr val="BF0000"/>
                </a:solidFill>
                <a:latin typeface="Microsoft Sans Serif"/>
                <a:cs typeface="Microsoft Sans Serif"/>
              </a:rPr>
              <a:t> </a:t>
            </a:r>
            <a:r>
              <a:rPr lang="en-US" sz="2400" spc="250" dirty="0">
                <a:solidFill>
                  <a:srgbClr val="BF0000"/>
                </a:solidFill>
                <a:latin typeface="Microsoft Sans Serif"/>
                <a:cs typeface="Microsoft Sans Serif"/>
              </a:rPr>
              <a:t>VALUES</a:t>
            </a:r>
            <a:endParaRPr lang="en-US" sz="2400" dirty="0">
              <a:latin typeface="Microsoft Sans Serif"/>
              <a:cs typeface="Microsoft Sans Serif"/>
            </a:endParaRPr>
          </a:p>
          <a:p>
            <a:endParaRPr lang="en-IN" sz="2800" dirty="0">
              <a:solidFill>
                <a:schemeClr val="accent6">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id="{1D4515F2-E8DE-BE95-9AB2-36567390B28C}"/>
              </a:ext>
            </a:extLst>
          </p:cNvPr>
          <p:cNvSpPr/>
          <p:nvPr/>
        </p:nvSpPr>
        <p:spPr>
          <a:xfrm>
            <a:off x="2533650" y="2354703"/>
            <a:ext cx="7143750" cy="171836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50000"/>
                  </a:schemeClr>
                </a:solidFill>
                <a:latin typeface="Arial"/>
                <a:cs typeface="Arial"/>
              </a:rPr>
              <a:t>PERFORMANCE</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LEVEL=IF(Z8&gt;=5,</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"VERY</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IF(Z8&gt;=4,</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 </a:t>
            </a:r>
            <a:r>
              <a:rPr lang="en-US" sz="2400" b="1" spc="-82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IF(Z8&gt;=3,</a:t>
            </a:r>
            <a:r>
              <a:rPr lang="en-US" sz="2400" b="1" spc="-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"MEDIUM", "LOW")))</a:t>
            </a:r>
            <a:endParaRPr lang="en-US" sz="2400" dirty="0">
              <a:solidFill>
                <a:schemeClr val="accent5">
                  <a:lumMod val="50000"/>
                </a:schemeClr>
              </a:solidFill>
              <a:latin typeface="Arial"/>
              <a:cs typeface="Arial"/>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611</Words>
  <Application>Microsoft Office PowerPoint</Application>
  <PresentationFormat>Widescreen</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Dharshini S</cp:lastModifiedBy>
  <cp:revision>18</cp:revision>
  <dcterms:created xsi:type="dcterms:W3CDTF">2024-03-29T15:07:22Z</dcterms:created>
  <dcterms:modified xsi:type="dcterms:W3CDTF">2024-08-31T15:28:39Z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