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39389/f/f4ce32ad-c7bb-4b75-8077-47e17b6c3c0b/sd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Count of EmployeeStatus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Sheet2!$A$4:$B$46</c:f>
              <c:multiLvlStrCache>
                <c:ptCount val="43"/>
                <c:lvl>
                  <c:pt idx="1">
                    <c:v>Full-Time</c:v>
                  </c:pt>
                  <c:pt idx="2">
                    <c:v>Part-Time</c:v>
                  </c:pt>
                  <c:pt idx="3">
                    <c:v>Temporary</c:v>
                  </c:pt>
                  <c:pt idx="5">
                    <c:v>Full-Time</c:v>
                  </c:pt>
                  <c:pt idx="6">
                    <c:v>Part-Time</c:v>
                  </c:pt>
                  <c:pt idx="7">
                    <c:v>Temporary</c:v>
                  </c:pt>
                  <c:pt idx="9">
                    <c:v>Full-Time</c:v>
                  </c:pt>
                  <c:pt idx="10">
                    <c:v>Part-Time</c:v>
                  </c:pt>
                  <c:pt idx="11">
                    <c:v>Temporary</c:v>
                  </c:pt>
                  <c:pt idx="13">
                    <c:v>Full-Time</c:v>
                  </c:pt>
                  <c:pt idx="14">
                    <c:v>Part-Time</c:v>
                  </c:pt>
                  <c:pt idx="15">
                    <c:v>Temporary</c:v>
                  </c:pt>
                  <c:pt idx="17">
                    <c:v>Full-Time</c:v>
                  </c:pt>
                  <c:pt idx="18">
                    <c:v>Part-Time</c:v>
                  </c:pt>
                  <c:pt idx="19">
                    <c:v>Temporary</c:v>
                  </c:pt>
                  <c:pt idx="21">
                    <c:v>Full-Time</c:v>
                  </c:pt>
                  <c:pt idx="22">
                    <c:v>Part-Time</c:v>
                  </c:pt>
                  <c:pt idx="23">
                    <c:v>Temporary</c:v>
                  </c:pt>
                  <c:pt idx="25">
                    <c:v>Full-Time</c:v>
                  </c:pt>
                  <c:pt idx="26">
                    <c:v>Part-Time</c:v>
                  </c:pt>
                  <c:pt idx="27">
                    <c:v>Temporary</c:v>
                  </c:pt>
                  <c:pt idx="29">
                    <c:v>Full-Time</c:v>
                  </c:pt>
                  <c:pt idx="30">
                    <c:v>Part-Time</c:v>
                  </c:pt>
                  <c:pt idx="31">
                    <c:v>Temporary</c:v>
                  </c:pt>
                  <c:pt idx="33">
                    <c:v>Full-Time</c:v>
                  </c:pt>
                  <c:pt idx="34">
                    <c:v>Part-Time</c:v>
                  </c:pt>
                  <c:pt idx="35">
                    <c:v>Temporary</c:v>
                  </c:pt>
                  <c:pt idx="37">
                    <c:v>Full-Time</c:v>
                  </c:pt>
                  <c:pt idx="38">
                    <c:v>Part-Time</c:v>
                  </c:pt>
                  <c:pt idx="39">
                    <c:v>Temporary</c:v>
                  </c:pt>
                  <c:pt idx="41">
                    <c:v>(blank)</c:v>
                  </c:pt>
                </c:lvl>
                <c:lvl>
                  <c:pt idx="0">
                    <c:v>BPC</c:v>
                  </c:pt>
                  <c:pt idx="4">
                    <c:v>CCDR</c:v>
                  </c:pt>
                  <c:pt idx="8">
                    <c:v>EW</c:v>
                  </c:pt>
                  <c:pt idx="12">
                    <c:v>MSC</c:v>
                  </c:pt>
                  <c:pt idx="16">
                    <c:v>NEL</c:v>
                  </c:pt>
                  <c:pt idx="20">
                    <c:v>PL</c:v>
                  </c:pt>
                  <c:pt idx="24">
                    <c:v>PYZ</c:v>
                  </c:pt>
                  <c:pt idx="28">
                    <c:v>SVG</c:v>
                  </c:pt>
                  <c:pt idx="32">
                    <c:v>TNS</c:v>
                  </c:pt>
                  <c:pt idx="36">
                    <c:v>WBL</c:v>
                  </c:pt>
                  <c:pt idx="40">
                    <c:v>(blank)</c:v>
                  </c:pt>
                  <c:pt idx="42">
                    <c:v>Grand Total</c:v>
                  </c:pt>
                </c:lvl>
              </c:multiLvlStrCache>
            </c:multiLvlStrRef>
          </c:cat>
          <c:val>
            <c:numRef>
              <c:f>Sheet2!$C$4:$C$46</c:f>
              <c:numCache>
                <c:formatCode>General</c:formatCode>
                <c:ptCount val="43"/>
                <c:pt idx="0">
                  <c:v>150.0</c:v>
                </c:pt>
                <c:pt idx="1">
                  <c:v>41.0</c:v>
                </c:pt>
                <c:pt idx="2">
                  <c:v>40.0</c:v>
                </c:pt>
                <c:pt idx="3">
                  <c:v>69.0</c:v>
                </c:pt>
                <c:pt idx="4">
                  <c:v>145.0</c:v>
                </c:pt>
                <c:pt idx="5">
                  <c:v>57.0</c:v>
                </c:pt>
                <c:pt idx="6">
                  <c:v>44.0</c:v>
                </c:pt>
                <c:pt idx="7">
                  <c:v>44.0</c:v>
                </c:pt>
                <c:pt idx="8">
                  <c:v>154.0</c:v>
                </c:pt>
                <c:pt idx="9">
                  <c:v>54.0</c:v>
                </c:pt>
                <c:pt idx="10">
                  <c:v>53.0</c:v>
                </c:pt>
                <c:pt idx="11">
                  <c:v>47.0</c:v>
                </c:pt>
                <c:pt idx="12">
                  <c:v>157.0</c:v>
                </c:pt>
                <c:pt idx="13">
                  <c:v>39.0</c:v>
                </c:pt>
                <c:pt idx="14">
                  <c:v>55.0</c:v>
                </c:pt>
                <c:pt idx="15">
                  <c:v>63.0</c:v>
                </c:pt>
                <c:pt idx="16">
                  <c:v>154.0</c:v>
                </c:pt>
                <c:pt idx="17">
                  <c:v>50.0</c:v>
                </c:pt>
                <c:pt idx="18">
                  <c:v>50.0</c:v>
                </c:pt>
                <c:pt idx="19">
                  <c:v>54.0</c:v>
                </c:pt>
                <c:pt idx="20">
                  <c:v>143.0</c:v>
                </c:pt>
                <c:pt idx="21">
                  <c:v>57.0</c:v>
                </c:pt>
                <c:pt idx="22">
                  <c:v>40.0</c:v>
                </c:pt>
                <c:pt idx="23">
                  <c:v>46.0</c:v>
                </c:pt>
                <c:pt idx="24">
                  <c:v>157.0</c:v>
                </c:pt>
                <c:pt idx="25">
                  <c:v>50.0</c:v>
                </c:pt>
                <c:pt idx="26">
                  <c:v>51.0</c:v>
                </c:pt>
                <c:pt idx="27">
                  <c:v>56.0</c:v>
                </c:pt>
                <c:pt idx="28">
                  <c:v>167.0</c:v>
                </c:pt>
                <c:pt idx="29">
                  <c:v>56.0</c:v>
                </c:pt>
                <c:pt idx="30">
                  <c:v>48.0</c:v>
                </c:pt>
                <c:pt idx="31">
                  <c:v>63.0</c:v>
                </c:pt>
                <c:pt idx="32">
                  <c:v>150.0</c:v>
                </c:pt>
                <c:pt idx="33">
                  <c:v>52.0</c:v>
                </c:pt>
                <c:pt idx="34">
                  <c:v>49.0</c:v>
                </c:pt>
                <c:pt idx="35">
                  <c:v>49.0</c:v>
                </c:pt>
                <c:pt idx="36">
                  <c:v>156.0</c:v>
                </c:pt>
                <c:pt idx="37">
                  <c:v>48.0</c:v>
                </c:pt>
                <c:pt idx="38">
                  <c:v>47.0</c:v>
                </c:pt>
                <c:pt idx="39">
                  <c:v>61.0</c:v>
                </c:pt>
                <c:pt idx="42">
                  <c:v>1533.0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20495329"/>
        <c:axId val="105273401"/>
      </c:barChart>
      <c:catAx>
        <c:axId val="52049532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S</a:t>
            </a:r>
            <a:r>
              <a:rPr altLang="en-US" sz="2400" lang="en-US"/>
              <a:t>.</a:t>
            </a:r>
            <a:r>
              <a:rPr altLang="en-US" sz="2400" lang="en-US"/>
              <a:t>D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R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r>
              <a:rPr altLang="en-US" sz="2400" lang="en-US"/>
              <a:t>I</a:t>
            </a:r>
            <a:r>
              <a:rPr altLang="en-US" sz="2400" lang="en-US"/>
              <a:t>N</a:t>
            </a:r>
            <a:r>
              <a:rPr altLang="en-US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US" dirty="0" sz="2400" lang="en-US"/>
              <a:t>7</a:t>
            </a:r>
            <a:r>
              <a:rPr altLang="en-US" dirty="0" sz="2400" lang="en-US"/>
              <a:t>8</a:t>
            </a:r>
            <a:r>
              <a:rPr altLang="en-US" dirty="0" sz="2400" lang="en-US"/>
              <a:t>3</a:t>
            </a:r>
            <a:r>
              <a:rPr altLang="en-US" dirty="0" sz="2400" lang="en-IN"/>
              <a:t>[</a:t>
            </a:r>
            <a:r>
              <a:rPr altLang="en-US" dirty="0" sz="2400" lang="en-US"/>
              <a:t>unm14512022g34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4714241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2672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7" name="图表 1"/>
          <p:cNvGraphicFramePr>
            <a:graphicFrameLocks/>
          </p:cNvGraphicFramePr>
          <p:nvPr/>
        </p:nvGraphicFramePr>
        <p:xfrm>
          <a:off x="446652" y="1825877"/>
          <a:ext cx="9033720" cy="397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697830"/>
            <a:ext cx="7340203" cy="2489201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51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2936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2024-08-30T05:19:40Z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fa3366f1197b43c2b0fe4d90d8df3a81</vt:lpwstr>
  </property>
  <property fmtid="{D5CDD505-2E9C-101B-9397-08002B2CF9AE}" pid="5" name="KSOProductBuildVer">
    <vt:lpwstr>1033-12.2.0.18165</vt:lpwstr>
  </property>
</Properties>
</file>