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smtClean="0"/>
              <a:t>DHARSHINI PRIYA 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</a:t>
            </a:r>
            <a:r>
              <a:rPr lang="en-GB" sz="2400" dirty="0" smtClean="0"/>
              <a:t>312220242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</a:t>
            </a:r>
            <a:r>
              <a:rPr lang="en-GB" sz="2400" dirty="0" err="1"/>
              <a:t>Jeppiaar</a:t>
            </a:r>
            <a:r>
              <a:rPr lang="en-GB" sz="2400" dirty="0"/>
              <a:t>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685088" cy="4522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4800" b="1" u="sng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4800" b="1" u="sng" spc="-15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4800" b="1" u="sng" spc="-35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4800" b="1" u="sng" spc="-3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LL</a:t>
            </a:r>
            <a:r>
              <a:rPr sz="4800" b="1" u="sng" spc="-5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4800" b="1" u="sng" spc="3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4800" b="1" u="sng" spc="5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G</a:t>
            </a:r>
            <a:endParaRPr lang="en-GB" sz="4800" b="1" u="sng" spc="5" dirty="0">
              <a:solidFill>
                <a:schemeClr val="tx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latin typeface="Trebuchet MS"/>
                <a:cs typeface="Trebuchet MS"/>
              </a:rPr>
              <a:t>Template Design:** Develop a clear, adaptable template for various projects.-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latin typeface="Trebuchet MS"/>
                <a:cs typeface="Trebuchet MS"/>
              </a:rPr>
              <a:t>**Example Development:** Create a detailed example to showcase template use.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400" dirty="0">
                <a:latin typeface="Trebuchet MS"/>
                <a:cs typeface="Trebuchet MS"/>
              </a:rPr>
              <a:t> **Feedback Incorporation:** Refine the template based on user feedback.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7817168" cy="33502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u="sng" spc="-4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u="sng" spc="15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u="sng" spc="-30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u="sng" spc="-405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u="sng" dirty="0">
                <a:solidFill>
                  <a:schemeClr val="tx2">
                    <a:lumMod val="75000"/>
                  </a:schemeClr>
                </a:solidFill>
              </a:rPr>
              <a:t>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400" b="0" dirty="0"/>
              <a:t>Effectiveness of Template:** Evaluate how well the template assists in writing problem statements</a:t>
            </a:r>
            <a:br>
              <a:rPr lang="en-GB" sz="2400" b="0" dirty="0"/>
            </a:br>
            <a:r>
              <a:rPr lang="en-GB" sz="2400" b="0" dirty="0"/>
              <a:t>
- **User Feedback:** </a:t>
            </a:r>
            <a:r>
              <a:rPr lang="en-GB" sz="2400" b="0" dirty="0" err="1"/>
              <a:t>Analyze</a:t>
            </a:r>
            <a:r>
              <a:rPr lang="en-GB" sz="2400" b="0" dirty="0"/>
              <a:t> responses to gauge effectiveness and areas for improvement</a:t>
            </a:r>
            <a:endParaRPr sz="2400" b="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GB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 the importance of a well-defined problem statement.</a:t>
            </a:r>
            <a:b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how the template and example contribute to clearer problem definition and improved project outcomes.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>
                <a:solidFill>
                  <a:schemeClr val="tx2">
                    <a:lumMod val="75000"/>
                  </a:schemeClr>
                </a:solidFill>
              </a:rPr>
              <a:t>PROJECT</a:t>
            </a:r>
            <a:r>
              <a:rPr sz="4250" u="sng" spc="-8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4250" u="sng" spc="25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endParaRPr sz="425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u="sng" spc="-5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u="sng" spc="-35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u="sng" spc="15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u="sng" dirty="0">
                <a:solidFill>
                  <a:schemeClr val="tx2">
                    <a:lumMod val="75000"/>
                  </a:schemeClr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sz="4250" u="sng" spc="15" dirty="0">
                <a:solidFill>
                  <a:schemeClr val="tx2">
                    <a:lumMod val="75000"/>
                  </a:schemeClr>
                </a:solidFill>
              </a:rPr>
              <a:t>ROB</a:t>
            </a:r>
            <a:r>
              <a:rPr sz="4250" u="sng" spc="55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sz="4250" u="sng" spc="-2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sz="4250" u="sng" spc="20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sz="4250" u="sng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sz="4250" u="sng" spc="1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sz="4250" u="sng" spc="-37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sz="4250" u="sng" spc="-375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sz="4250" u="sng" spc="15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sz="4250" u="sng" spc="-1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sz="4250" u="sng" spc="-20" dirty="0">
                <a:solidFill>
                  <a:schemeClr val="tx2">
                    <a:lumMod val="75000"/>
                  </a:schemeClr>
                </a:solidFill>
              </a:rPr>
              <a:t>ME</a:t>
            </a:r>
            <a:r>
              <a:rPr sz="4250" u="sng" spc="10" dirty="0">
                <a:solidFill>
                  <a:schemeClr val="tx2">
                    <a:lumMod val="75000"/>
                  </a:schemeClr>
                </a:solidFill>
              </a:rPr>
              <a:t>NT</a:t>
            </a:r>
            <a:endParaRPr sz="425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C3BDE4-1AFE-D38D-BF3A-A56322624531}"/>
              </a:ext>
            </a:extLst>
          </p:cNvPr>
          <p:cNvSpPr txBox="1"/>
          <p:nvPr/>
        </p:nvSpPr>
        <p:spPr>
          <a:xfrm>
            <a:off x="1196578" y="2019301"/>
            <a:ext cx="70544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Objective</a:t>
            </a:r>
            <a:r>
              <a:rPr lang="en-GB" dirty="0"/>
              <a:t>:</a:t>
            </a:r>
          </a:p>
          <a:p>
            <a:r>
              <a:rPr lang="en-GB" dirty="0"/>
              <a:t>         </a:t>
            </a:r>
            <a:r>
              <a:rPr lang="en-US" dirty="0"/>
              <a:t>Develop a clear and effective problem statement to guide solution development.</a:t>
            </a:r>
            <a:endParaRPr lang="en-GB" dirty="0"/>
          </a:p>
          <a:p>
            <a:endParaRPr lang="en-GB" dirty="0"/>
          </a:p>
          <a:p>
            <a:r>
              <a:rPr lang="en-US" dirty="0"/>
              <a:t>Definition</a:t>
            </a:r>
            <a:r>
              <a:rPr lang="en-GB" dirty="0"/>
              <a:t>:</a:t>
            </a:r>
          </a:p>
          <a:p>
            <a:r>
              <a:rPr lang="en-GB" dirty="0"/>
              <a:t> </a:t>
            </a:r>
            <a:r>
              <a:rPr lang="en-US" dirty="0"/>
              <a:t>A problem statement succinctly describes an issue, its impact, and the necessary actions required.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91845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-20" dirty="0" smtClean="0">
                <a:solidFill>
                  <a:schemeClr val="tx2">
                    <a:lumMod val="75000"/>
                  </a:schemeClr>
                </a:solidFill>
              </a:rPr>
              <a:t>OVERVIEW</a:t>
            </a:r>
            <a:r>
              <a:rPr lang="en-US" sz="4250" u="sng" spc="-20" dirty="0" smtClean="0">
                <a:solidFill>
                  <a:schemeClr val="tx2">
                    <a:lumMod val="75000"/>
                  </a:schemeClr>
                </a:solidFill>
              </a:rPr>
              <a:t> OF THE PROJECT</a:t>
            </a:r>
            <a:endParaRPr sz="425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232451"/>
            <a:ext cx="7224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 structured guide for crafting problem statements, including a template and example, emphasizing their role in effective problem-solving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template.- An example problem statement.- Best practices for writing problem statements.</a:t>
            </a: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EAE0D1CB-5001-816E-4FA8-B2D24081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78"/>
          </a:xfrm>
        </p:spPr>
        <p:txBody>
          <a:bodyPr/>
          <a:lstStyle/>
          <a:p>
            <a:r>
              <a:rPr lang="en-GB" u="sng" dirty="0">
                <a:solidFill>
                  <a:schemeClr val="tx2">
                    <a:lumMod val="75000"/>
                  </a:schemeClr>
                </a:solidFill>
              </a:rPr>
              <a:t>WHO ARE THE END USERS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800" dirty="0"/>
              <a:t>Target Audience:**
- Project Managers
- Researchers
- Business Analysts
- Students
- Professionals in strategic roles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0" y="1"/>
            <a:ext cx="7271147" cy="44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25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sz="3600" u="sng" spc="10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sz="3600" u="sng" spc="25" dirty="0" smtClean="0">
                <a:solidFill>
                  <a:schemeClr val="tx2">
                    <a:lumMod val="75000"/>
                  </a:schemeClr>
                </a:solidFill>
              </a:rPr>
              <a:t>LU</a:t>
            </a:r>
            <a:r>
              <a:rPr sz="3600" u="sng" spc="-35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sz="3600" u="sng" spc="-3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sz="3600" u="sng" spc="10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sz="3600" u="sng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sz="3600" u="sng" spc="-345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u="sng" spc="-35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sz="3600" u="sng" spc="-5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sz="3600" u="sng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sz="3600" u="sng" spc="3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u="sng" spc="-3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sz="3600" u="sng" spc="-35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sz="3600" u="sng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sz="3600" u="sng" spc="6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u="sng" spc="-295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sz="3600" u="sng" spc="-35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sz="3600" u="sng" spc="25" dirty="0">
                <a:solidFill>
                  <a:schemeClr val="tx2">
                    <a:lumMod val="75000"/>
                  </a:schemeClr>
                </a:solidFill>
              </a:rPr>
              <a:t>LU</a:t>
            </a:r>
            <a:r>
              <a:rPr sz="3600" u="sng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sz="3600" u="sng" spc="-6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3600" u="sng" spc="-15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sz="3600" u="sng" spc="-30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sz="3600" u="sng" spc="10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sz="3600" u="sng" spc="-15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sz="3600" u="sng" spc="10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sz="3600" u="sng" spc="25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sz="3600" u="sng" spc="-3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sz="3600" u="sng" spc="-35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sz="3600" u="sng" spc="-3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sz="3600" u="sng" spc="10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sz="3600" u="sng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600" u="sng" dirty="0" smtClean="0">
                <a:solidFill>
                  <a:schemeClr val="tx2">
                    <a:lumMod val="75000"/>
                  </a:schemeClr>
                </a:solidFill>
              </a:rPr>
              <a:t> GAINED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>.                A</a:t>
            </a:r>
            <a:r>
              <a:rPr lang="en-GB" sz="2800" b="0" dirty="0"/>
              <a:t> detailed, versatile problem statement template.
- **Example: A sample problem statement demonstrating template use.
- **Guidance: Practical tips and common pitfalls to avoid in problem statement writing. </a:t>
            </a:r>
            <a:r>
              <a:rPr lang="en-GB" sz="3600" dirty="0"/>
              <a:t>                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678204"/>
          </a:xfrm>
        </p:spPr>
        <p:txBody>
          <a:bodyPr/>
          <a:lstStyle/>
          <a:p>
            <a:r>
              <a:rPr lang="en-IN" u="sng" dirty="0">
                <a:solidFill>
                  <a:schemeClr val="tx2">
                    <a:lumMod val="75000"/>
                  </a:schemeClr>
                </a:solidFill>
              </a:rPr>
              <a:t>Dataset Description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0" dirty="0"/>
              <a:t>N</a:t>
            </a:r>
            <a:r>
              <a:rPr lang="en-GB" sz="3200" b="0" dirty="0"/>
              <a:t>ot applicable, as the focus is on problem statement creation rather than data analysis.</a:t>
            </a:r>
            <a:br>
              <a:rPr lang="en-GB" sz="3200" b="0" dirty="0"/>
            </a:br>
            <a:r>
              <a:rPr lang="en-GB" sz="3200" b="0" dirty="0"/>
              <a:t/>
            </a:r>
            <a:br>
              <a:rPr lang="en-GB" sz="3200" b="0" dirty="0"/>
            </a:br>
            <a:r>
              <a:rPr lang="en-GB" sz="3200" b="0" dirty="0"/>
              <a:t>Description:</a:t>
            </a:r>
            <a:br>
              <a:rPr lang="en-GB" sz="3200" b="0" dirty="0"/>
            </a:br>
            <a:r>
              <a:rPr lang="en-GB" sz="3200" b="0" dirty="0"/>
              <a:t>Examples of problem statements from diverse fields to illustrate the template’s application</a:t>
            </a:r>
            <a:endParaRPr lang="en-IN" sz="32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sz="4250" u="sng" spc="2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250" u="sng" spc="2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sz="4250" u="sng" spc="10" dirty="0">
                <a:solidFill>
                  <a:schemeClr val="tx2">
                    <a:lumMod val="75000"/>
                  </a:schemeClr>
                </a:solidFill>
              </a:rPr>
              <a:t>WOW</a:t>
            </a:r>
            <a:r>
              <a:rPr lang="en-US" sz="4250" u="sng" spc="1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sz="4250" u="sng" spc="8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250" u="sng" spc="10" dirty="0" smtClean="0">
                <a:solidFill>
                  <a:schemeClr val="tx2">
                    <a:lumMod val="75000"/>
                  </a:schemeClr>
                </a:solidFill>
              </a:rPr>
              <a:t>IS THE </a:t>
            </a:r>
            <a:r>
              <a:rPr lang="en-US" sz="4250" u="sng" spc="20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GB" sz="4250" spc="20" dirty="0"/>
              <a:t/>
            </a:r>
            <a:br>
              <a:rPr lang="en-GB" sz="4250" spc="20" dirty="0"/>
            </a:br>
            <a:r>
              <a:rPr lang="en-GB" sz="4250" spc="20" dirty="0"/>
              <a:t/>
            </a:r>
            <a:br>
              <a:rPr lang="en-GB" sz="4250" spc="20" dirty="0"/>
            </a:br>
            <a:r>
              <a:rPr lang="en-GB" sz="4250" spc="20" dirty="0"/>
              <a:t>.            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What sets us apart
- Innovative features
- Key benefits
- Impact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219</Words>
  <Application>Microsoft Office PowerPoint</Application>
  <PresentationFormat>Custom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OVERVIEW OF THE PROJECT</vt:lpstr>
      <vt:lpstr>WHO ARE THE END USERS  Target Audience:**
- Project Managers
- Researchers
- Business Analysts
- Students
- Professionals in strategic roles  </vt:lpstr>
      <vt:lpstr>SOLUTION AND ITS VALUE PROPOSITION GAINED .                A detailed, versatile problem statement template.
- **Example: A sample problem statement demonstrating template use.
- **Guidance: Practical tips and common pitfalls to avoid in problem statement writing.                  </vt:lpstr>
      <vt:lpstr>Dataset Description  Not applicable, as the focus is on problem statement creation rather than data analysis.  Description: Examples of problem statements from diverse fields to illustrate the template’s application</vt:lpstr>
      <vt:lpstr>THE "WOW" IS THE OUTPUT  .             </vt:lpstr>
      <vt:lpstr>PowerPoint Presentation</vt:lpstr>
      <vt:lpstr>RESULTS  Effectiveness of Template:** Evaluate how well the template assists in writing problem statements 
- **User Feedback:** Analyze responses to gauge effectiveness and areas for improvement</vt:lpstr>
      <vt:lpstr>CONCLUSION  Reinforce the importance of a well-defined problem statement. Outline how the template and example contribute to clearer problem definition and improved project outcomes.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STUDENT</cp:lastModifiedBy>
  <cp:revision>15</cp:revision>
  <dcterms:created xsi:type="dcterms:W3CDTF">2024-03-29T15:07:22Z</dcterms:created>
  <dcterms:modified xsi:type="dcterms:W3CDTF">2024-08-31T05:30:36Z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