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7" r:id="rId2"/>
    <p:sldId id="258" r:id="rId3"/>
    <p:sldId id="262" r:id="rId4"/>
    <p:sldId id="270" r:id="rId5"/>
    <p:sldId id="265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7" r:id="rId17"/>
    <p:sldId id="281" r:id="rId18"/>
    <p:sldId id="282" r:id="rId19"/>
    <p:sldId id="288" r:id="rId20"/>
    <p:sldId id="283" r:id="rId21"/>
    <p:sldId id="284" r:id="rId22"/>
    <p:sldId id="285" r:id="rId23"/>
    <p:sldId id="28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529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8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image" Target="../media/image5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image" Target="../media/image11.jp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image" Target="../media/image5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image" Target="../media/image11.jp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E88FC-3387-46D2-90E0-0E5252B266EC}" type="doc">
      <dgm:prSet loTypeId="urn:microsoft.com/office/officeart/2008/layout/HorizontalMultiLevelHierarchy" loCatId="hierarchy" qsTypeId="urn:microsoft.com/office/officeart/2005/8/quickstyle/3d5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3283655-28F8-4026-98B3-07FF63A26322}">
      <dgm:prSet phldrT="[Text]"/>
      <dgm:spPr/>
      <dgm:t>
        <a:bodyPr/>
        <a:lstStyle/>
        <a:p>
          <a:r>
            <a:rPr lang="en-US" dirty="0" smtClean="0"/>
            <a:t>SCM</a:t>
          </a:r>
          <a:endParaRPr lang="en-US" dirty="0"/>
        </a:p>
      </dgm:t>
    </dgm:pt>
    <dgm:pt modelId="{8625C363-6F66-4499-A14B-219D3C3B0148}" type="parTrans" cxnId="{193036ED-8A29-4BD2-AC4E-73767176A5F9}">
      <dgm:prSet/>
      <dgm:spPr/>
      <dgm:t>
        <a:bodyPr/>
        <a:lstStyle/>
        <a:p>
          <a:endParaRPr lang="en-US"/>
        </a:p>
      </dgm:t>
    </dgm:pt>
    <dgm:pt modelId="{AE68390E-DB78-4A27-BD15-B505245C71F2}" type="sibTrans" cxnId="{193036ED-8A29-4BD2-AC4E-73767176A5F9}">
      <dgm:prSet/>
      <dgm:spPr/>
      <dgm:t>
        <a:bodyPr/>
        <a:lstStyle/>
        <a:p>
          <a:endParaRPr lang="en-US"/>
        </a:p>
      </dgm:t>
    </dgm:pt>
    <dgm:pt modelId="{C9EF312F-6897-4515-A9E2-D336008D362A}">
      <dgm:prSet phldrT="[Text]"/>
      <dgm:spPr/>
      <dgm:t>
        <a:bodyPr/>
        <a:lstStyle/>
        <a:p>
          <a:r>
            <a:rPr lang="en-US" dirty="0" smtClean="0"/>
            <a:t>SCM Introduction</a:t>
          </a:r>
          <a:endParaRPr lang="en-US" dirty="0"/>
        </a:p>
      </dgm:t>
    </dgm:pt>
    <dgm:pt modelId="{DCE312C7-0615-42AA-9E1F-09681FEC63D2}" type="parTrans" cxnId="{9035BDC8-A595-4EE2-8C1B-C75DD0D5FB52}">
      <dgm:prSet/>
      <dgm:spPr/>
      <dgm:t>
        <a:bodyPr/>
        <a:lstStyle/>
        <a:p>
          <a:endParaRPr lang="en-US"/>
        </a:p>
      </dgm:t>
    </dgm:pt>
    <dgm:pt modelId="{46883E31-A99C-4015-B34A-52464C23EF27}" type="sibTrans" cxnId="{9035BDC8-A595-4EE2-8C1B-C75DD0D5FB52}">
      <dgm:prSet/>
      <dgm:spPr/>
      <dgm:t>
        <a:bodyPr/>
        <a:lstStyle/>
        <a:p>
          <a:endParaRPr lang="en-US"/>
        </a:p>
      </dgm:t>
    </dgm:pt>
    <dgm:pt modelId="{115893CE-3C58-4AAA-8364-E0028F3E02D8}">
      <dgm:prSet phldrT="[Text]"/>
      <dgm:spPr/>
      <dgm:t>
        <a:bodyPr/>
        <a:lstStyle/>
        <a:p>
          <a:r>
            <a:rPr lang="en-US" dirty="0" smtClean="0"/>
            <a:t>SCM Process flow</a:t>
          </a:r>
          <a:endParaRPr lang="en-US" dirty="0"/>
        </a:p>
      </dgm:t>
    </dgm:pt>
    <dgm:pt modelId="{C5F67ECB-1958-4907-A45B-0DB8DB3FD68A}" type="parTrans" cxnId="{BD3639CD-D1D9-46F7-9EC8-6B2897412417}">
      <dgm:prSet/>
      <dgm:spPr/>
      <dgm:t>
        <a:bodyPr/>
        <a:lstStyle/>
        <a:p>
          <a:endParaRPr lang="en-US"/>
        </a:p>
      </dgm:t>
    </dgm:pt>
    <dgm:pt modelId="{255B1536-00CF-42B6-8A03-26FAC199AD23}" type="sibTrans" cxnId="{BD3639CD-D1D9-46F7-9EC8-6B2897412417}">
      <dgm:prSet/>
      <dgm:spPr/>
      <dgm:t>
        <a:bodyPr/>
        <a:lstStyle/>
        <a:p>
          <a:endParaRPr lang="en-US"/>
        </a:p>
      </dgm:t>
    </dgm:pt>
    <dgm:pt modelId="{64604FD9-E030-4790-9F74-4CEC8C205C1C}">
      <dgm:prSet phldrT="[Text]"/>
      <dgm:spPr/>
      <dgm:t>
        <a:bodyPr/>
        <a:lstStyle/>
        <a:p>
          <a:r>
            <a:rPr lang="en-US" dirty="0" smtClean="0"/>
            <a:t>SCM Implementation steps</a:t>
          </a:r>
          <a:endParaRPr lang="en-US" dirty="0"/>
        </a:p>
      </dgm:t>
    </dgm:pt>
    <dgm:pt modelId="{F793B8A1-B74C-4DE3-822E-675ACB2F2E72}" type="parTrans" cxnId="{76ACB1E2-F6E9-40AD-A386-EAF1F76BD847}">
      <dgm:prSet/>
      <dgm:spPr/>
      <dgm:t>
        <a:bodyPr/>
        <a:lstStyle/>
        <a:p>
          <a:endParaRPr lang="en-US"/>
        </a:p>
      </dgm:t>
    </dgm:pt>
    <dgm:pt modelId="{F01123E6-90E3-4DEB-8231-4D99D819AD00}" type="sibTrans" cxnId="{76ACB1E2-F6E9-40AD-A386-EAF1F76BD847}">
      <dgm:prSet/>
      <dgm:spPr/>
      <dgm:t>
        <a:bodyPr/>
        <a:lstStyle/>
        <a:p>
          <a:endParaRPr lang="en-US"/>
        </a:p>
      </dgm:t>
    </dgm:pt>
    <dgm:pt modelId="{3B494509-3575-4A7B-B36C-C1D356A96578}">
      <dgm:prSet phldrT="[Text]"/>
      <dgm:spPr/>
      <dgm:t>
        <a:bodyPr/>
        <a:lstStyle/>
        <a:p>
          <a:r>
            <a:rPr lang="en-US" dirty="0" smtClean="0"/>
            <a:t>Goals</a:t>
          </a:r>
          <a:endParaRPr lang="en-US" dirty="0"/>
        </a:p>
      </dgm:t>
    </dgm:pt>
    <dgm:pt modelId="{77CDB9F5-9C71-481B-9B63-56DA637297E8}" type="parTrans" cxnId="{191686F1-6B8C-45E4-BCB5-EF07ED870048}">
      <dgm:prSet/>
      <dgm:spPr/>
      <dgm:t>
        <a:bodyPr/>
        <a:lstStyle/>
        <a:p>
          <a:endParaRPr lang="en-US"/>
        </a:p>
      </dgm:t>
    </dgm:pt>
    <dgm:pt modelId="{FD37837C-EC12-4A2A-8BBD-28D29F2133ED}" type="sibTrans" cxnId="{191686F1-6B8C-45E4-BCB5-EF07ED870048}">
      <dgm:prSet/>
      <dgm:spPr/>
      <dgm:t>
        <a:bodyPr/>
        <a:lstStyle/>
        <a:p>
          <a:endParaRPr lang="en-US"/>
        </a:p>
      </dgm:t>
    </dgm:pt>
    <dgm:pt modelId="{EE88DE8D-F617-4EF9-ACFF-22FCCA6AA2A6}">
      <dgm:prSet phldrT="[Text]"/>
      <dgm:spPr/>
      <dgm:t>
        <a:bodyPr/>
        <a:lstStyle/>
        <a:p>
          <a:r>
            <a:rPr lang="en-US" dirty="0" smtClean="0"/>
            <a:t>Supply Chain components</a:t>
          </a:r>
          <a:endParaRPr lang="en-US" dirty="0"/>
        </a:p>
      </dgm:t>
    </dgm:pt>
    <dgm:pt modelId="{D9B95FD7-4C99-46DE-A7D4-AC7A4E702987}" type="sibTrans" cxnId="{26AC9FD4-16BA-4400-91C1-B506B9673EC2}">
      <dgm:prSet/>
      <dgm:spPr/>
      <dgm:t>
        <a:bodyPr/>
        <a:lstStyle/>
        <a:p>
          <a:endParaRPr lang="en-US"/>
        </a:p>
      </dgm:t>
    </dgm:pt>
    <dgm:pt modelId="{A917D28B-6977-42D6-BA95-87BF6ED4441E}" type="parTrans" cxnId="{26AC9FD4-16BA-4400-91C1-B506B9673EC2}">
      <dgm:prSet/>
      <dgm:spPr/>
      <dgm:t>
        <a:bodyPr/>
        <a:lstStyle/>
        <a:p>
          <a:endParaRPr lang="en-US"/>
        </a:p>
      </dgm:t>
    </dgm:pt>
    <dgm:pt modelId="{984C5AAD-34DE-4FF8-8ABE-2FA72A5C363E}" type="pres">
      <dgm:prSet presAssocID="{DD1E88FC-3387-46D2-90E0-0E5252B266E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592CD7-EADF-4B20-8BAA-69967D715457}" type="pres">
      <dgm:prSet presAssocID="{33283655-28F8-4026-98B3-07FF63A26322}" presName="root1" presStyleCnt="0"/>
      <dgm:spPr/>
    </dgm:pt>
    <dgm:pt modelId="{04EDA93F-6239-489E-A0E6-73A98ABC9EB5}" type="pres">
      <dgm:prSet presAssocID="{33283655-28F8-4026-98B3-07FF63A2632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40A953-688A-44EB-80D3-0D39D3F1FA82}" type="pres">
      <dgm:prSet presAssocID="{33283655-28F8-4026-98B3-07FF63A26322}" presName="level2hierChild" presStyleCnt="0"/>
      <dgm:spPr/>
    </dgm:pt>
    <dgm:pt modelId="{A9DC099A-FAD4-4339-9278-7EB8FDE44942}" type="pres">
      <dgm:prSet presAssocID="{DCE312C7-0615-42AA-9E1F-09681FEC63D2}" presName="conn2-1" presStyleLbl="parChTrans1D2" presStyleIdx="0" presStyleCnt="5"/>
      <dgm:spPr/>
      <dgm:t>
        <a:bodyPr/>
        <a:lstStyle/>
        <a:p>
          <a:endParaRPr lang="en-US"/>
        </a:p>
      </dgm:t>
    </dgm:pt>
    <dgm:pt modelId="{7F6A5756-BF7D-489D-BA12-E5616201EADA}" type="pres">
      <dgm:prSet presAssocID="{DCE312C7-0615-42AA-9E1F-09681FEC63D2}" presName="connTx" presStyleLbl="parChTrans1D2" presStyleIdx="0" presStyleCnt="5"/>
      <dgm:spPr/>
      <dgm:t>
        <a:bodyPr/>
        <a:lstStyle/>
        <a:p>
          <a:endParaRPr lang="en-US"/>
        </a:p>
      </dgm:t>
    </dgm:pt>
    <dgm:pt modelId="{0AF05F3E-EB11-4BC3-B2E0-FCC78113218A}" type="pres">
      <dgm:prSet presAssocID="{C9EF312F-6897-4515-A9E2-D336008D362A}" presName="root2" presStyleCnt="0"/>
      <dgm:spPr/>
    </dgm:pt>
    <dgm:pt modelId="{3AC33E47-B736-42D4-B8FF-6EAA1D1619C8}" type="pres">
      <dgm:prSet presAssocID="{C9EF312F-6897-4515-A9E2-D336008D362A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DE5680-31A6-4A1D-B4E3-19BD6675695E}" type="pres">
      <dgm:prSet presAssocID="{C9EF312F-6897-4515-A9E2-D336008D362A}" presName="level3hierChild" presStyleCnt="0"/>
      <dgm:spPr/>
    </dgm:pt>
    <dgm:pt modelId="{412A2A87-7933-47DD-B2D4-47EC32D33910}" type="pres">
      <dgm:prSet presAssocID="{A917D28B-6977-42D6-BA95-87BF6ED4441E}" presName="conn2-1" presStyleLbl="parChTrans1D2" presStyleIdx="1" presStyleCnt="5"/>
      <dgm:spPr/>
      <dgm:t>
        <a:bodyPr/>
        <a:lstStyle/>
        <a:p>
          <a:endParaRPr lang="en-US"/>
        </a:p>
      </dgm:t>
    </dgm:pt>
    <dgm:pt modelId="{B93499DF-230B-4E1F-9488-4C01A28565D4}" type="pres">
      <dgm:prSet presAssocID="{A917D28B-6977-42D6-BA95-87BF6ED4441E}" presName="connTx" presStyleLbl="parChTrans1D2" presStyleIdx="1" presStyleCnt="5"/>
      <dgm:spPr/>
      <dgm:t>
        <a:bodyPr/>
        <a:lstStyle/>
        <a:p>
          <a:endParaRPr lang="en-US"/>
        </a:p>
      </dgm:t>
    </dgm:pt>
    <dgm:pt modelId="{B4CF7427-5603-4302-86E6-20FE7B1BA693}" type="pres">
      <dgm:prSet presAssocID="{EE88DE8D-F617-4EF9-ACFF-22FCCA6AA2A6}" presName="root2" presStyleCnt="0"/>
      <dgm:spPr/>
    </dgm:pt>
    <dgm:pt modelId="{F5401831-E5B7-4D8F-9CD6-7695F388B617}" type="pres">
      <dgm:prSet presAssocID="{EE88DE8D-F617-4EF9-ACFF-22FCCA6AA2A6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89D24A-3110-4424-9961-EAF4FC3B8D10}" type="pres">
      <dgm:prSet presAssocID="{EE88DE8D-F617-4EF9-ACFF-22FCCA6AA2A6}" presName="level3hierChild" presStyleCnt="0"/>
      <dgm:spPr/>
    </dgm:pt>
    <dgm:pt modelId="{34559319-F778-4B2F-A0AF-94FB6B61B4C3}" type="pres">
      <dgm:prSet presAssocID="{C5F67ECB-1958-4907-A45B-0DB8DB3FD68A}" presName="conn2-1" presStyleLbl="parChTrans1D2" presStyleIdx="2" presStyleCnt="5"/>
      <dgm:spPr/>
      <dgm:t>
        <a:bodyPr/>
        <a:lstStyle/>
        <a:p>
          <a:endParaRPr lang="en-US"/>
        </a:p>
      </dgm:t>
    </dgm:pt>
    <dgm:pt modelId="{D117DED6-782D-4D13-BF45-E0F6A06D8480}" type="pres">
      <dgm:prSet presAssocID="{C5F67ECB-1958-4907-A45B-0DB8DB3FD68A}" presName="connTx" presStyleLbl="parChTrans1D2" presStyleIdx="2" presStyleCnt="5"/>
      <dgm:spPr/>
      <dgm:t>
        <a:bodyPr/>
        <a:lstStyle/>
        <a:p>
          <a:endParaRPr lang="en-US"/>
        </a:p>
      </dgm:t>
    </dgm:pt>
    <dgm:pt modelId="{96466CFA-3EAF-4FF5-84E9-85688D57901C}" type="pres">
      <dgm:prSet presAssocID="{115893CE-3C58-4AAA-8364-E0028F3E02D8}" presName="root2" presStyleCnt="0"/>
      <dgm:spPr/>
    </dgm:pt>
    <dgm:pt modelId="{648CF8CE-1EA5-4E37-A034-20B7B4DD3E5D}" type="pres">
      <dgm:prSet presAssocID="{115893CE-3C58-4AAA-8364-E0028F3E02D8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A1205B-4BCD-453F-B3E4-B3039D0B3A3E}" type="pres">
      <dgm:prSet presAssocID="{115893CE-3C58-4AAA-8364-E0028F3E02D8}" presName="level3hierChild" presStyleCnt="0"/>
      <dgm:spPr/>
    </dgm:pt>
    <dgm:pt modelId="{CC2A266D-5BC0-4B47-B670-30CCF2C60F4B}" type="pres">
      <dgm:prSet presAssocID="{F793B8A1-B74C-4DE3-822E-675ACB2F2E72}" presName="conn2-1" presStyleLbl="parChTrans1D2" presStyleIdx="3" presStyleCnt="5"/>
      <dgm:spPr/>
      <dgm:t>
        <a:bodyPr/>
        <a:lstStyle/>
        <a:p>
          <a:endParaRPr lang="en-US"/>
        </a:p>
      </dgm:t>
    </dgm:pt>
    <dgm:pt modelId="{66BD5AE4-12C2-4819-9FEB-A973A67D5926}" type="pres">
      <dgm:prSet presAssocID="{F793B8A1-B74C-4DE3-822E-675ACB2F2E72}" presName="connTx" presStyleLbl="parChTrans1D2" presStyleIdx="3" presStyleCnt="5"/>
      <dgm:spPr/>
      <dgm:t>
        <a:bodyPr/>
        <a:lstStyle/>
        <a:p>
          <a:endParaRPr lang="en-US"/>
        </a:p>
      </dgm:t>
    </dgm:pt>
    <dgm:pt modelId="{A793F244-029D-4F0A-BF85-0E066975258A}" type="pres">
      <dgm:prSet presAssocID="{64604FD9-E030-4790-9F74-4CEC8C205C1C}" presName="root2" presStyleCnt="0"/>
      <dgm:spPr/>
    </dgm:pt>
    <dgm:pt modelId="{BB116FFE-6DF1-465D-8E39-9CB0A33D82EC}" type="pres">
      <dgm:prSet presAssocID="{64604FD9-E030-4790-9F74-4CEC8C205C1C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6B86F7-DFFE-4A89-A65F-AA2417786950}" type="pres">
      <dgm:prSet presAssocID="{64604FD9-E030-4790-9F74-4CEC8C205C1C}" presName="level3hierChild" presStyleCnt="0"/>
      <dgm:spPr/>
    </dgm:pt>
    <dgm:pt modelId="{C7F767A7-C5A2-4658-A365-C29FA0272206}" type="pres">
      <dgm:prSet presAssocID="{77CDB9F5-9C71-481B-9B63-56DA637297E8}" presName="conn2-1" presStyleLbl="parChTrans1D2" presStyleIdx="4" presStyleCnt="5"/>
      <dgm:spPr/>
      <dgm:t>
        <a:bodyPr/>
        <a:lstStyle/>
        <a:p>
          <a:endParaRPr lang="en-US"/>
        </a:p>
      </dgm:t>
    </dgm:pt>
    <dgm:pt modelId="{57485A1C-838D-4DC7-A18E-E0CE9C56FFF2}" type="pres">
      <dgm:prSet presAssocID="{77CDB9F5-9C71-481B-9B63-56DA637297E8}" presName="connTx" presStyleLbl="parChTrans1D2" presStyleIdx="4" presStyleCnt="5"/>
      <dgm:spPr/>
      <dgm:t>
        <a:bodyPr/>
        <a:lstStyle/>
        <a:p>
          <a:endParaRPr lang="en-US"/>
        </a:p>
      </dgm:t>
    </dgm:pt>
    <dgm:pt modelId="{C304479F-9FF5-49EE-8201-E1D32974C804}" type="pres">
      <dgm:prSet presAssocID="{3B494509-3575-4A7B-B36C-C1D356A96578}" presName="root2" presStyleCnt="0"/>
      <dgm:spPr/>
    </dgm:pt>
    <dgm:pt modelId="{66348BF5-693F-4350-A822-8BCA611D1E8B}" type="pres">
      <dgm:prSet presAssocID="{3B494509-3575-4A7B-B36C-C1D356A96578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AF7A9B-210C-43D4-9C9D-F62C1E617C5E}" type="pres">
      <dgm:prSet presAssocID="{3B494509-3575-4A7B-B36C-C1D356A96578}" presName="level3hierChild" presStyleCnt="0"/>
      <dgm:spPr/>
    </dgm:pt>
  </dgm:ptLst>
  <dgm:cxnLst>
    <dgm:cxn modelId="{A6E0E09C-D566-43C7-9533-FE4950D3F76A}" type="presOf" srcId="{F793B8A1-B74C-4DE3-822E-675ACB2F2E72}" destId="{66BD5AE4-12C2-4819-9FEB-A973A67D5926}" srcOrd="1" destOrd="0" presId="urn:microsoft.com/office/officeart/2008/layout/HorizontalMultiLevelHierarchy"/>
    <dgm:cxn modelId="{ECEEC14E-A193-4C52-9B20-0AEE064ED512}" type="presOf" srcId="{64604FD9-E030-4790-9F74-4CEC8C205C1C}" destId="{BB116FFE-6DF1-465D-8E39-9CB0A33D82EC}" srcOrd="0" destOrd="0" presId="urn:microsoft.com/office/officeart/2008/layout/HorizontalMultiLevelHierarchy"/>
    <dgm:cxn modelId="{26AC9FD4-16BA-4400-91C1-B506B9673EC2}" srcId="{33283655-28F8-4026-98B3-07FF63A26322}" destId="{EE88DE8D-F617-4EF9-ACFF-22FCCA6AA2A6}" srcOrd="1" destOrd="0" parTransId="{A917D28B-6977-42D6-BA95-87BF6ED4441E}" sibTransId="{D9B95FD7-4C99-46DE-A7D4-AC7A4E702987}"/>
    <dgm:cxn modelId="{2E155328-1B9A-458C-AB4C-C8E90F5B00AE}" type="presOf" srcId="{F793B8A1-B74C-4DE3-822E-675ACB2F2E72}" destId="{CC2A266D-5BC0-4B47-B670-30CCF2C60F4B}" srcOrd="0" destOrd="0" presId="urn:microsoft.com/office/officeart/2008/layout/HorizontalMultiLevelHierarchy"/>
    <dgm:cxn modelId="{9460390D-CFD8-410B-94D5-32E7655EA487}" type="presOf" srcId="{DCE312C7-0615-42AA-9E1F-09681FEC63D2}" destId="{A9DC099A-FAD4-4339-9278-7EB8FDE44942}" srcOrd="0" destOrd="0" presId="urn:microsoft.com/office/officeart/2008/layout/HorizontalMultiLevelHierarchy"/>
    <dgm:cxn modelId="{F8A02CCB-847C-4D85-A654-1415127FB8D9}" type="presOf" srcId="{A917D28B-6977-42D6-BA95-87BF6ED4441E}" destId="{B93499DF-230B-4E1F-9488-4C01A28565D4}" srcOrd="1" destOrd="0" presId="urn:microsoft.com/office/officeart/2008/layout/HorizontalMultiLevelHierarchy"/>
    <dgm:cxn modelId="{81FEE611-166B-45D8-ACB9-9486A3AEFC3C}" type="presOf" srcId="{3B494509-3575-4A7B-B36C-C1D356A96578}" destId="{66348BF5-693F-4350-A822-8BCA611D1E8B}" srcOrd="0" destOrd="0" presId="urn:microsoft.com/office/officeart/2008/layout/HorizontalMultiLevelHierarchy"/>
    <dgm:cxn modelId="{191686F1-6B8C-45E4-BCB5-EF07ED870048}" srcId="{33283655-28F8-4026-98B3-07FF63A26322}" destId="{3B494509-3575-4A7B-B36C-C1D356A96578}" srcOrd="4" destOrd="0" parTransId="{77CDB9F5-9C71-481B-9B63-56DA637297E8}" sibTransId="{FD37837C-EC12-4A2A-8BBD-28D29F2133ED}"/>
    <dgm:cxn modelId="{9E3B99F2-00A6-47E8-9030-0A227CF386FF}" type="presOf" srcId="{DD1E88FC-3387-46D2-90E0-0E5252B266EC}" destId="{984C5AAD-34DE-4FF8-8ABE-2FA72A5C363E}" srcOrd="0" destOrd="0" presId="urn:microsoft.com/office/officeart/2008/layout/HorizontalMultiLevelHierarchy"/>
    <dgm:cxn modelId="{BBC7E1AB-6588-4637-9DB0-B26DBF6B6A69}" type="presOf" srcId="{115893CE-3C58-4AAA-8364-E0028F3E02D8}" destId="{648CF8CE-1EA5-4E37-A034-20B7B4DD3E5D}" srcOrd="0" destOrd="0" presId="urn:microsoft.com/office/officeart/2008/layout/HorizontalMultiLevelHierarchy"/>
    <dgm:cxn modelId="{76ACB1E2-F6E9-40AD-A386-EAF1F76BD847}" srcId="{33283655-28F8-4026-98B3-07FF63A26322}" destId="{64604FD9-E030-4790-9F74-4CEC8C205C1C}" srcOrd="3" destOrd="0" parTransId="{F793B8A1-B74C-4DE3-822E-675ACB2F2E72}" sibTransId="{F01123E6-90E3-4DEB-8231-4D99D819AD00}"/>
    <dgm:cxn modelId="{72915221-D620-4DD1-8B47-9077CFA2F59D}" type="presOf" srcId="{C5F67ECB-1958-4907-A45B-0DB8DB3FD68A}" destId="{D117DED6-782D-4D13-BF45-E0F6A06D8480}" srcOrd="1" destOrd="0" presId="urn:microsoft.com/office/officeart/2008/layout/HorizontalMultiLevelHierarchy"/>
    <dgm:cxn modelId="{4C385DDA-F5A6-42B9-9DC0-19C8649855A3}" type="presOf" srcId="{C9EF312F-6897-4515-A9E2-D336008D362A}" destId="{3AC33E47-B736-42D4-B8FF-6EAA1D1619C8}" srcOrd="0" destOrd="0" presId="urn:microsoft.com/office/officeart/2008/layout/HorizontalMultiLevelHierarchy"/>
    <dgm:cxn modelId="{BD3639CD-D1D9-46F7-9EC8-6B2897412417}" srcId="{33283655-28F8-4026-98B3-07FF63A26322}" destId="{115893CE-3C58-4AAA-8364-E0028F3E02D8}" srcOrd="2" destOrd="0" parTransId="{C5F67ECB-1958-4907-A45B-0DB8DB3FD68A}" sibTransId="{255B1536-00CF-42B6-8A03-26FAC199AD23}"/>
    <dgm:cxn modelId="{9F96920F-4415-403B-A318-DAC631DB0AE1}" type="presOf" srcId="{77CDB9F5-9C71-481B-9B63-56DA637297E8}" destId="{57485A1C-838D-4DC7-A18E-E0CE9C56FFF2}" srcOrd="1" destOrd="0" presId="urn:microsoft.com/office/officeart/2008/layout/HorizontalMultiLevelHierarchy"/>
    <dgm:cxn modelId="{7C3D1313-1A2F-46EE-ADA4-7BE09F848E43}" type="presOf" srcId="{EE88DE8D-F617-4EF9-ACFF-22FCCA6AA2A6}" destId="{F5401831-E5B7-4D8F-9CD6-7695F388B617}" srcOrd="0" destOrd="0" presId="urn:microsoft.com/office/officeart/2008/layout/HorizontalMultiLevelHierarchy"/>
    <dgm:cxn modelId="{EB89E37F-14F9-4FDC-8C12-EA3B88806834}" type="presOf" srcId="{DCE312C7-0615-42AA-9E1F-09681FEC63D2}" destId="{7F6A5756-BF7D-489D-BA12-E5616201EADA}" srcOrd="1" destOrd="0" presId="urn:microsoft.com/office/officeart/2008/layout/HorizontalMultiLevelHierarchy"/>
    <dgm:cxn modelId="{9035BDC8-A595-4EE2-8C1B-C75DD0D5FB52}" srcId="{33283655-28F8-4026-98B3-07FF63A26322}" destId="{C9EF312F-6897-4515-A9E2-D336008D362A}" srcOrd="0" destOrd="0" parTransId="{DCE312C7-0615-42AA-9E1F-09681FEC63D2}" sibTransId="{46883E31-A99C-4015-B34A-52464C23EF27}"/>
    <dgm:cxn modelId="{0702FC5F-6F28-493B-8D9D-908E317634B8}" type="presOf" srcId="{77CDB9F5-9C71-481B-9B63-56DA637297E8}" destId="{C7F767A7-C5A2-4658-A365-C29FA0272206}" srcOrd="0" destOrd="0" presId="urn:microsoft.com/office/officeart/2008/layout/HorizontalMultiLevelHierarchy"/>
    <dgm:cxn modelId="{A2568A6D-F35C-456B-A60D-28C02DA20E96}" type="presOf" srcId="{A917D28B-6977-42D6-BA95-87BF6ED4441E}" destId="{412A2A87-7933-47DD-B2D4-47EC32D33910}" srcOrd="0" destOrd="0" presId="urn:microsoft.com/office/officeart/2008/layout/HorizontalMultiLevelHierarchy"/>
    <dgm:cxn modelId="{193036ED-8A29-4BD2-AC4E-73767176A5F9}" srcId="{DD1E88FC-3387-46D2-90E0-0E5252B266EC}" destId="{33283655-28F8-4026-98B3-07FF63A26322}" srcOrd="0" destOrd="0" parTransId="{8625C363-6F66-4499-A14B-219D3C3B0148}" sibTransId="{AE68390E-DB78-4A27-BD15-B505245C71F2}"/>
    <dgm:cxn modelId="{4EB8BD27-7980-43C1-A803-D00ED6383A05}" type="presOf" srcId="{C5F67ECB-1958-4907-A45B-0DB8DB3FD68A}" destId="{34559319-F778-4B2F-A0AF-94FB6B61B4C3}" srcOrd="0" destOrd="0" presId="urn:microsoft.com/office/officeart/2008/layout/HorizontalMultiLevelHierarchy"/>
    <dgm:cxn modelId="{D85805E8-3469-4B6A-9D8B-2DA7111FF50A}" type="presOf" srcId="{33283655-28F8-4026-98B3-07FF63A26322}" destId="{04EDA93F-6239-489E-A0E6-73A98ABC9EB5}" srcOrd="0" destOrd="0" presId="urn:microsoft.com/office/officeart/2008/layout/HorizontalMultiLevelHierarchy"/>
    <dgm:cxn modelId="{797ED19C-6FE0-441E-93BB-27B1EF5095D4}" type="presParOf" srcId="{984C5AAD-34DE-4FF8-8ABE-2FA72A5C363E}" destId="{9F592CD7-EADF-4B20-8BAA-69967D715457}" srcOrd="0" destOrd="0" presId="urn:microsoft.com/office/officeart/2008/layout/HorizontalMultiLevelHierarchy"/>
    <dgm:cxn modelId="{81DA7D39-8F43-4976-BAFE-4AD586B79C47}" type="presParOf" srcId="{9F592CD7-EADF-4B20-8BAA-69967D715457}" destId="{04EDA93F-6239-489E-A0E6-73A98ABC9EB5}" srcOrd="0" destOrd="0" presId="urn:microsoft.com/office/officeart/2008/layout/HorizontalMultiLevelHierarchy"/>
    <dgm:cxn modelId="{F177EAF6-EB80-46AC-BBAF-1E007D4CFCD8}" type="presParOf" srcId="{9F592CD7-EADF-4B20-8BAA-69967D715457}" destId="{AD40A953-688A-44EB-80D3-0D39D3F1FA82}" srcOrd="1" destOrd="0" presId="urn:microsoft.com/office/officeart/2008/layout/HorizontalMultiLevelHierarchy"/>
    <dgm:cxn modelId="{F5C7192D-B2C5-467D-8137-2715867A700E}" type="presParOf" srcId="{AD40A953-688A-44EB-80D3-0D39D3F1FA82}" destId="{A9DC099A-FAD4-4339-9278-7EB8FDE44942}" srcOrd="0" destOrd="0" presId="urn:microsoft.com/office/officeart/2008/layout/HorizontalMultiLevelHierarchy"/>
    <dgm:cxn modelId="{E7803AF5-2CE4-4444-BFAA-8DA0D926A07D}" type="presParOf" srcId="{A9DC099A-FAD4-4339-9278-7EB8FDE44942}" destId="{7F6A5756-BF7D-489D-BA12-E5616201EADA}" srcOrd="0" destOrd="0" presId="urn:microsoft.com/office/officeart/2008/layout/HorizontalMultiLevelHierarchy"/>
    <dgm:cxn modelId="{5ECCFC4E-A85D-4F22-A485-9B14D22EBA00}" type="presParOf" srcId="{AD40A953-688A-44EB-80D3-0D39D3F1FA82}" destId="{0AF05F3E-EB11-4BC3-B2E0-FCC78113218A}" srcOrd="1" destOrd="0" presId="urn:microsoft.com/office/officeart/2008/layout/HorizontalMultiLevelHierarchy"/>
    <dgm:cxn modelId="{CCD46685-A93B-4BCC-8C51-FEAF6E0A624C}" type="presParOf" srcId="{0AF05F3E-EB11-4BC3-B2E0-FCC78113218A}" destId="{3AC33E47-B736-42D4-B8FF-6EAA1D1619C8}" srcOrd="0" destOrd="0" presId="urn:microsoft.com/office/officeart/2008/layout/HorizontalMultiLevelHierarchy"/>
    <dgm:cxn modelId="{07096EAD-E7F8-4164-A7AD-B8B08840314C}" type="presParOf" srcId="{0AF05F3E-EB11-4BC3-B2E0-FCC78113218A}" destId="{69DE5680-31A6-4A1D-B4E3-19BD6675695E}" srcOrd="1" destOrd="0" presId="urn:microsoft.com/office/officeart/2008/layout/HorizontalMultiLevelHierarchy"/>
    <dgm:cxn modelId="{F1D2B552-3A2B-4A07-948C-E3818A98BDBD}" type="presParOf" srcId="{AD40A953-688A-44EB-80D3-0D39D3F1FA82}" destId="{412A2A87-7933-47DD-B2D4-47EC32D33910}" srcOrd="2" destOrd="0" presId="urn:microsoft.com/office/officeart/2008/layout/HorizontalMultiLevelHierarchy"/>
    <dgm:cxn modelId="{DEA4D2F9-749B-4CA7-AA00-225D1A801008}" type="presParOf" srcId="{412A2A87-7933-47DD-B2D4-47EC32D33910}" destId="{B93499DF-230B-4E1F-9488-4C01A28565D4}" srcOrd="0" destOrd="0" presId="urn:microsoft.com/office/officeart/2008/layout/HorizontalMultiLevelHierarchy"/>
    <dgm:cxn modelId="{FAA21626-8F4A-4FDB-87E5-1D0004F18615}" type="presParOf" srcId="{AD40A953-688A-44EB-80D3-0D39D3F1FA82}" destId="{B4CF7427-5603-4302-86E6-20FE7B1BA693}" srcOrd="3" destOrd="0" presId="urn:microsoft.com/office/officeart/2008/layout/HorizontalMultiLevelHierarchy"/>
    <dgm:cxn modelId="{E877A1B4-9AB7-460A-95B8-6B27A1302D58}" type="presParOf" srcId="{B4CF7427-5603-4302-86E6-20FE7B1BA693}" destId="{F5401831-E5B7-4D8F-9CD6-7695F388B617}" srcOrd="0" destOrd="0" presId="urn:microsoft.com/office/officeart/2008/layout/HorizontalMultiLevelHierarchy"/>
    <dgm:cxn modelId="{072CDCB1-FDE8-48CA-8BB5-7CCA9C2D9F20}" type="presParOf" srcId="{B4CF7427-5603-4302-86E6-20FE7B1BA693}" destId="{F989D24A-3110-4424-9961-EAF4FC3B8D10}" srcOrd="1" destOrd="0" presId="urn:microsoft.com/office/officeart/2008/layout/HorizontalMultiLevelHierarchy"/>
    <dgm:cxn modelId="{E99CCB01-E184-4418-AE81-A00EA8876714}" type="presParOf" srcId="{AD40A953-688A-44EB-80D3-0D39D3F1FA82}" destId="{34559319-F778-4B2F-A0AF-94FB6B61B4C3}" srcOrd="4" destOrd="0" presId="urn:microsoft.com/office/officeart/2008/layout/HorizontalMultiLevelHierarchy"/>
    <dgm:cxn modelId="{69123B86-098F-4D38-9894-524B7B7D1A27}" type="presParOf" srcId="{34559319-F778-4B2F-A0AF-94FB6B61B4C3}" destId="{D117DED6-782D-4D13-BF45-E0F6A06D8480}" srcOrd="0" destOrd="0" presId="urn:microsoft.com/office/officeart/2008/layout/HorizontalMultiLevelHierarchy"/>
    <dgm:cxn modelId="{27CBE21A-2AEC-4E41-9E33-5FA720CB9401}" type="presParOf" srcId="{AD40A953-688A-44EB-80D3-0D39D3F1FA82}" destId="{96466CFA-3EAF-4FF5-84E9-85688D57901C}" srcOrd="5" destOrd="0" presId="urn:microsoft.com/office/officeart/2008/layout/HorizontalMultiLevelHierarchy"/>
    <dgm:cxn modelId="{7A22C9AA-1163-46D7-B098-9E87B654700F}" type="presParOf" srcId="{96466CFA-3EAF-4FF5-84E9-85688D57901C}" destId="{648CF8CE-1EA5-4E37-A034-20B7B4DD3E5D}" srcOrd="0" destOrd="0" presId="urn:microsoft.com/office/officeart/2008/layout/HorizontalMultiLevelHierarchy"/>
    <dgm:cxn modelId="{F2C721DF-7E67-45A6-94B3-04A97B777BB8}" type="presParOf" srcId="{96466CFA-3EAF-4FF5-84E9-85688D57901C}" destId="{84A1205B-4BCD-453F-B3E4-B3039D0B3A3E}" srcOrd="1" destOrd="0" presId="urn:microsoft.com/office/officeart/2008/layout/HorizontalMultiLevelHierarchy"/>
    <dgm:cxn modelId="{4A0CD86F-F8CB-418E-8E33-0D2D4DD5B58B}" type="presParOf" srcId="{AD40A953-688A-44EB-80D3-0D39D3F1FA82}" destId="{CC2A266D-5BC0-4B47-B670-30CCF2C60F4B}" srcOrd="6" destOrd="0" presId="urn:microsoft.com/office/officeart/2008/layout/HorizontalMultiLevelHierarchy"/>
    <dgm:cxn modelId="{61C8196A-2CDC-4813-BAF8-9AD831C1551E}" type="presParOf" srcId="{CC2A266D-5BC0-4B47-B670-30CCF2C60F4B}" destId="{66BD5AE4-12C2-4819-9FEB-A973A67D5926}" srcOrd="0" destOrd="0" presId="urn:microsoft.com/office/officeart/2008/layout/HorizontalMultiLevelHierarchy"/>
    <dgm:cxn modelId="{19F549FE-70DC-47A6-94E6-B6FE0406E10C}" type="presParOf" srcId="{AD40A953-688A-44EB-80D3-0D39D3F1FA82}" destId="{A793F244-029D-4F0A-BF85-0E066975258A}" srcOrd="7" destOrd="0" presId="urn:microsoft.com/office/officeart/2008/layout/HorizontalMultiLevelHierarchy"/>
    <dgm:cxn modelId="{C99C913E-7990-4901-A4FE-368A4B398DFC}" type="presParOf" srcId="{A793F244-029D-4F0A-BF85-0E066975258A}" destId="{BB116FFE-6DF1-465D-8E39-9CB0A33D82EC}" srcOrd="0" destOrd="0" presId="urn:microsoft.com/office/officeart/2008/layout/HorizontalMultiLevelHierarchy"/>
    <dgm:cxn modelId="{9CCC53E1-976F-4031-B590-B37D5D32C3CD}" type="presParOf" srcId="{A793F244-029D-4F0A-BF85-0E066975258A}" destId="{646B86F7-DFFE-4A89-A65F-AA2417786950}" srcOrd="1" destOrd="0" presId="urn:microsoft.com/office/officeart/2008/layout/HorizontalMultiLevelHierarchy"/>
    <dgm:cxn modelId="{6A50A75B-0E08-4276-A629-EC4BC9724F80}" type="presParOf" srcId="{AD40A953-688A-44EB-80D3-0D39D3F1FA82}" destId="{C7F767A7-C5A2-4658-A365-C29FA0272206}" srcOrd="8" destOrd="0" presId="urn:microsoft.com/office/officeart/2008/layout/HorizontalMultiLevelHierarchy"/>
    <dgm:cxn modelId="{CA7098CA-686D-416C-958E-2A2878097851}" type="presParOf" srcId="{C7F767A7-C5A2-4658-A365-C29FA0272206}" destId="{57485A1C-838D-4DC7-A18E-E0CE9C56FFF2}" srcOrd="0" destOrd="0" presId="urn:microsoft.com/office/officeart/2008/layout/HorizontalMultiLevelHierarchy"/>
    <dgm:cxn modelId="{CD7689D8-D40D-45F8-951C-DCE436484305}" type="presParOf" srcId="{AD40A953-688A-44EB-80D3-0D39D3F1FA82}" destId="{C304479F-9FF5-49EE-8201-E1D32974C804}" srcOrd="9" destOrd="0" presId="urn:microsoft.com/office/officeart/2008/layout/HorizontalMultiLevelHierarchy"/>
    <dgm:cxn modelId="{1CEDD799-70AE-4D54-BD8E-F998FB6D8A2E}" type="presParOf" srcId="{C304479F-9FF5-49EE-8201-E1D32974C804}" destId="{66348BF5-693F-4350-A822-8BCA611D1E8B}" srcOrd="0" destOrd="0" presId="urn:microsoft.com/office/officeart/2008/layout/HorizontalMultiLevelHierarchy"/>
    <dgm:cxn modelId="{5C3B3002-96A5-41EA-AF34-B69FD0E27E1D}" type="presParOf" srcId="{C304479F-9FF5-49EE-8201-E1D32974C804}" destId="{19AF7A9B-210C-43D4-9C9D-F62C1E617C5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011D27-B274-4E60-8D55-17E94BE9A8FB}" type="doc">
      <dgm:prSet loTypeId="urn:microsoft.com/office/officeart/2005/8/layout/radial3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1AED6DE-A4B4-42E2-A7E6-7932F8DD02D0}">
      <dgm:prSet phldrT="[Text]"/>
      <dgm:spPr/>
      <dgm:t>
        <a:bodyPr/>
        <a:lstStyle/>
        <a:p>
          <a:r>
            <a:rPr lang="en-US" dirty="0" smtClean="0"/>
            <a:t>Components of SCM</a:t>
          </a:r>
          <a:endParaRPr lang="en-US" dirty="0"/>
        </a:p>
      </dgm:t>
    </dgm:pt>
    <dgm:pt modelId="{C83283C4-1FF6-4EE4-B913-B92853C2F82A}" type="parTrans" cxnId="{99228120-4740-4E34-9419-3AE8363EA2DD}">
      <dgm:prSet/>
      <dgm:spPr/>
      <dgm:t>
        <a:bodyPr/>
        <a:lstStyle/>
        <a:p>
          <a:endParaRPr lang="en-US"/>
        </a:p>
      </dgm:t>
    </dgm:pt>
    <dgm:pt modelId="{F5436A07-315E-4375-B26D-5B3AA51CE72E}" type="sibTrans" cxnId="{99228120-4740-4E34-9419-3AE8363EA2DD}">
      <dgm:prSet/>
      <dgm:spPr/>
      <dgm:t>
        <a:bodyPr/>
        <a:lstStyle/>
        <a:p>
          <a:endParaRPr lang="en-US"/>
        </a:p>
      </dgm:t>
    </dgm:pt>
    <dgm:pt modelId="{391D00FF-4C85-40CA-909F-924E178509F1}">
      <dgm:prSet phldrT="[Text]"/>
      <dgm:spPr/>
      <dgm:t>
        <a:bodyPr/>
        <a:lstStyle/>
        <a:p>
          <a:r>
            <a:rPr lang="en-US" dirty="0" smtClean="0"/>
            <a:t>Strategic Planning</a:t>
          </a:r>
          <a:endParaRPr lang="en-US" dirty="0"/>
        </a:p>
      </dgm:t>
    </dgm:pt>
    <dgm:pt modelId="{5A7F66B6-5D40-4042-B60C-BFCE3F9A6690}" type="parTrans" cxnId="{8C5A54A2-DCEE-4874-B666-5B71B3D67319}">
      <dgm:prSet/>
      <dgm:spPr/>
      <dgm:t>
        <a:bodyPr/>
        <a:lstStyle/>
        <a:p>
          <a:endParaRPr lang="en-US"/>
        </a:p>
      </dgm:t>
    </dgm:pt>
    <dgm:pt modelId="{1A36F608-5048-4C2B-A652-9F33BDD87263}" type="sibTrans" cxnId="{8C5A54A2-DCEE-4874-B666-5B71B3D67319}">
      <dgm:prSet/>
      <dgm:spPr/>
      <dgm:t>
        <a:bodyPr/>
        <a:lstStyle/>
        <a:p>
          <a:endParaRPr lang="en-US"/>
        </a:p>
      </dgm:t>
    </dgm:pt>
    <dgm:pt modelId="{0EA8DE04-7917-4D54-BF75-B7C01CC97DFA}">
      <dgm:prSet phldrT="[Text]"/>
      <dgm:spPr/>
      <dgm:t>
        <a:bodyPr/>
        <a:lstStyle/>
        <a:p>
          <a:r>
            <a:rPr lang="en-US" dirty="0" smtClean="0"/>
            <a:t>Sourcing</a:t>
          </a:r>
          <a:endParaRPr lang="en-US" dirty="0"/>
        </a:p>
      </dgm:t>
    </dgm:pt>
    <dgm:pt modelId="{127CE3AC-C66A-470B-93A8-6613F9EAA9C5}" type="parTrans" cxnId="{CCD675AB-CAD8-4EC0-986B-71CE9891365B}">
      <dgm:prSet/>
      <dgm:spPr/>
      <dgm:t>
        <a:bodyPr/>
        <a:lstStyle/>
        <a:p>
          <a:endParaRPr lang="en-US"/>
        </a:p>
      </dgm:t>
    </dgm:pt>
    <dgm:pt modelId="{024822F5-7C19-4058-B648-CBEE6464625A}" type="sibTrans" cxnId="{CCD675AB-CAD8-4EC0-986B-71CE9891365B}">
      <dgm:prSet/>
      <dgm:spPr/>
      <dgm:t>
        <a:bodyPr/>
        <a:lstStyle/>
        <a:p>
          <a:endParaRPr lang="en-US"/>
        </a:p>
      </dgm:t>
    </dgm:pt>
    <dgm:pt modelId="{5386C51D-CB72-4C35-83B5-A74A220206F6}">
      <dgm:prSet phldrT="[Text]"/>
      <dgm:spPr/>
      <dgm:t>
        <a:bodyPr/>
        <a:lstStyle/>
        <a:p>
          <a:r>
            <a:rPr lang="en-US" dirty="0" smtClean="0"/>
            <a:t>Customer Demand</a:t>
          </a:r>
          <a:endParaRPr lang="en-US" dirty="0"/>
        </a:p>
      </dgm:t>
    </dgm:pt>
    <dgm:pt modelId="{8E206FB2-0DD3-4B9E-AEE0-280C2245297C}" type="parTrans" cxnId="{2AE93D08-85B0-4F80-8FFE-2ED09CF5BB64}">
      <dgm:prSet/>
      <dgm:spPr/>
      <dgm:t>
        <a:bodyPr/>
        <a:lstStyle/>
        <a:p>
          <a:endParaRPr lang="en-US"/>
        </a:p>
      </dgm:t>
    </dgm:pt>
    <dgm:pt modelId="{DBFDA68A-8576-4300-925A-3B8F9A5573D1}" type="sibTrans" cxnId="{2AE93D08-85B0-4F80-8FFE-2ED09CF5BB64}">
      <dgm:prSet/>
      <dgm:spPr/>
      <dgm:t>
        <a:bodyPr/>
        <a:lstStyle/>
        <a:p>
          <a:endParaRPr lang="en-US"/>
        </a:p>
      </dgm:t>
    </dgm:pt>
    <dgm:pt modelId="{B753F9BE-BD4E-4C85-BD80-5A07D605804E}">
      <dgm:prSet phldrT="[Text]"/>
      <dgm:spPr/>
      <dgm:t>
        <a:bodyPr/>
        <a:lstStyle/>
        <a:p>
          <a:r>
            <a:rPr lang="en-US" dirty="0" smtClean="0"/>
            <a:t>Inventory Management</a:t>
          </a:r>
          <a:endParaRPr lang="en-US" dirty="0"/>
        </a:p>
      </dgm:t>
    </dgm:pt>
    <dgm:pt modelId="{BE8187C9-D2D8-4914-B31D-90218DE8B973}" type="parTrans" cxnId="{7BDDBDA9-8028-40A8-B855-E0EED7D5CF9B}">
      <dgm:prSet/>
      <dgm:spPr/>
      <dgm:t>
        <a:bodyPr/>
        <a:lstStyle/>
        <a:p>
          <a:endParaRPr lang="en-US"/>
        </a:p>
      </dgm:t>
    </dgm:pt>
    <dgm:pt modelId="{91EE631C-1A93-4305-A4E4-22A1DEF23CFF}" type="sibTrans" cxnId="{7BDDBDA9-8028-40A8-B855-E0EED7D5CF9B}">
      <dgm:prSet/>
      <dgm:spPr/>
      <dgm:t>
        <a:bodyPr/>
        <a:lstStyle/>
        <a:p>
          <a:endParaRPr lang="en-US"/>
        </a:p>
      </dgm:t>
    </dgm:pt>
    <dgm:pt modelId="{0BC8D78B-81DB-4542-8A45-601FE9EAEE5E}">
      <dgm:prSet phldrT="[Text]"/>
      <dgm:spPr/>
      <dgm:t>
        <a:bodyPr/>
        <a:lstStyle/>
        <a:p>
          <a:r>
            <a:rPr lang="en-US" dirty="0" smtClean="0"/>
            <a:t>Production</a:t>
          </a:r>
          <a:endParaRPr lang="en-US" dirty="0"/>
        </a:p>
      </dgm:t>
    </dgm:pt>
    <dgm:pt modelId="{F2C0AF71-EC16-4993-8DD4-D37D3C91D1DB}" type="parTrans" cxnId="{F56D4B18-0EEE-4A84-87BC-3BEEDB6DBFB0}">
      <dgm:prSet/>
      <dgm:spPr/>
      <dgm:t>
        <a:bodyPr/>
        <a:lstStyle/>
        <a:p>
          <a:endParaRPr lang="en-US"/>
        </a:p>
      </dgm:t>
    </dgm:pt>
    <dgm:pt modelId="{06AA863E-B34F-49B4-A541-A4D2283E3F9C}" type="sibTrans" cxnId="{F56D4B18-0EEE-4A84-87BC-3BEEDB6DBFB0}">
      <dgm:prSet/>
      <dgm:spPr/>
      <dgm:t>
        <a:bodyPr/>
        <a:lstStyle/>
        <a:p>
          <a:endParaRPr lang="en-US"/>
        </a:p>
      </dgm:t>
    </dgm:pt>
    <dgm:pt modelId="{A0FD47D7-453C-4B2F-ADE2-E9B1CDD50B38}">
      <dgm:prSet phldrT="[Text]"/>
      <dgm:spPr/>
      <dgm:t>
        <a:bodyPr/>
        <a:lstStyle/>
        <a:p>
          <a:r>
            <a:rPr lang="en-US" dirty="0" smtClean="0"/>
            <a:t>Warehousing</a:t>
          </a:r>
          <a:endParaRPr lang="en-US" dirty="0"/>
        </a:p>
      </dgm:t>
    </dgm:pt>
    <dgm:pt modelId="{7002F78F-EB4C-45EB-8CC0-F2383BE46932}" type="parTrans" cxnId="{66E548C4-BAA1-49AC-ADC4-666AA5CC0307}">
      <dgm:prSet/>
      <dgm:spPr/>
      <dgm:t>
        <a:bodyPr/>
        <a:lstStyle/>
        <a:p>
          <a:endParaRPr lang="en-US"/>
        </a:p>
      </dgm:t>
    </dgm:pt>
    <dgm:pt modelId="{264578D5-8414-4F6E-BD14-2CD2790BA3E8}" type="sibTrans" cxnId="{66E548C4-BAA1-49AC-ADC4-666AA5CC0307}">
      <dgm:prSet/>
      <dgm:spPr/>
      <dgm:t>
        <a:bodyPr/>
        <a:lstStyle/>
        <a:p>
          <a:endParaRPr lang="en-US"/>
        </a:p>
      </dgm:t>
    </dgm:pt>
    <dgm:pt modelId="{D873511D-A371-49A8-8F4D-58093613A5A8}">
      <dgm:prSet phldrT="[Text]"/>
      <dgm:spPr/>
      <dgm:t>
        <a:bodyPr/>
        <a:lstStyle/>
        <a:p>
          <a:r>
            <a:rPr lang="en-US" dirty="0" smtClean="0"/>
            <a:t>Transportation</a:t>
          </a:r>
          <a:endParaRPr lang="en-US" dirty="0"/>
        </a:p>
      </dgm:t>
    </dgm:pt>
    <dgm:pt modelId="{0937DB62-A446-4B1D-A054-F012F489A5C2}" type="parTrans" cxnId="{2DCF433B-42A9-4AD5-AEE6-54CC64C571C6}">
      <dgm:prSet/>
      <dgm:spPr/>
      <dgm:t>
        <a:bodyPr/>
        <a:lstStyle/>
        <a:p>
          <a:endParaRPr lang="en-US"/>
        </a:p>
      </dgm:t>
    </dgm:pt>
    <dgm:pt modelId="{3CC3EE77-FF36-464C-80B6-CB29492CC9DC}" type="sibTrans" cxnId="{2DCF433B-42A9-4AD5-AEE6-54CC64C571C6}">
      <dgm:prSet/>
      <dgm:spPr/>
      <dgm:t>
        <a:bodyPr/>
        <a:lstStyle/>
        <a:p>
          <a:endParaRPr lang="en-US"/>
        </a:p>
      </dgm:t>
    </dgm:pt>
    <dgm:pt modelId="{42954D54-5F58-4D51-BA14-23F15000B01E}">
      <dgm:prSet phldrT="[Text]"/>
      <dgm:spPr/>
      <dgm:t>
        <a:bodyPr/>
        <a:lstStyle/>
        <a:p>
          <a:r>
            <a:rPr lang="en-US" dirty="0" smtClean="0"/>
            <a:t>Return of goods</a:t>
          </a:r>
          <a:endParaRPr lang="en-US" dirty="0"/>
        </a:p>
      </dgm:t>
    </dgm:pt>
    <dgm:pt modelId="{A622C3EC-0E50-4E34-B412-0FC105D8617A}" type="parTrans" cxnId="{8F82C1AD-4AB8-45D0-8BEE-9AD6E9EA312D}">
      <dgm:prSet/>
      <dgm:spPr/>
      <dgm:t>
        <a:bodyPr/>
        <a:lstStyle/>
        <a:p>
          <a:endParaRPr lang="en-US"/>
        </a:p>
      </dgm:t>
    </dgm:pt>
    <dgm:pt modelId="{55E4E102-2E21-456C-ACFB-4C5988BD56B6}" type="sibTrans" cxnId="{8F82C1AD-4AB8-45D0-8BEE-9AD6E9EA312D}">
      <dgm:prSet/>
      <dgm:spPr/>
      <dgm:t>
        <a:bodyPr/>
        <a:lstStyle/>
        <a:p>
          <a:endParaRPr lang="en-US"/>
        </a:p>
      </dgm:t>
    </dgm:pt>
    <dgm:pt modelId="{A8E53E3C-575A-4E55-A060-E3E5A350ADDE}" type="pres">
      <dgm:prSet presAssocID="{07011D27-B274-4E60-8D55-17E94BE9A8FB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9B8F443-1F44-4FE9-B3CC-5711DF677389}" type="pres">
      <dgm:prSet presAssocID="{07011D27-B274-4E60-8D55-17E94BE9A8FB}" presName="radial" presStyleCnt="0">
        <dgm:presLayoutVars>
          <dgm:animLvl val="ctr"/>
        </dgm:presLayoutVars>
      </dgm:prSet>
      <dgm:spPr/>
    </dgm:pt>
    <dgm:pt modelId="{E650B6B7-5CF5-4E44-BF68-06ECE408D6D6}" type="pres">
      <dgm:prSet presAssocID="{D1AED6DE-A4B4-42E2-A7E6-7932F8DD02D0}" presName="centerShape" presStyleLbl="vennNode1" presStyleIdx="0" presStyleCnt="9"/>
      <dgm:spPr/>
      <dgm:t>
        <a:bodyPr/>
        <a:lstStyle/>
        <a:p>
          <a:endParaRPr lang="en-US"/>
        </a:p>
      </dgm:t>
    </dgm:pt>
    <dgm:pt modelId="{CCA4F92A-C3B3-4E3F-9BD1-5E0219571C7A}" type="pres">
      <dgm:prSet presAssocID="{391D00FF-4C85-40CA-909F-924E178509F1}" presName="node" presStyleLbl="venn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18BDE8-C729-49DB-AD73-B889B5D0BE1B}" type="pres">
      <dgm:prSet presAssocID="{0EA8DE04-7917-4D54-BF75-B7C01CC97DFA}" presName="node" presStyleLbl="venn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D8A91B-BB4A-49D7-ADD2-D93EBE90DEFC}" type="pres">
      <dgm:prSet presAssocID="{5386C51D-CB72-4C35-83B5-A74A220206F6}" presName="node" presStyleLbl="venn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040AEF-2D89-4A57-9EE4-61404A8CCFEB}" type="pres">
      <dgm:prSet presAssocID="{B753F9BE-BD4E-4C85-BD80-5A07D605804E}" presName="node" presStyleLbl="venn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D8A90C-6323-4F7D-AAFA-1A43FEB2F770}" type="pres">
      <dgm:prSet presAssocID="{0BC8D78B-81DB-4542-8A45-601FE9EAEE5E}" presName="node" presStyleLbl="venn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36ECAC-E991-4068-B1C1-D2BCB6AAA797}" type="pres">
      <dgm:prSet presAssocID="{A0FD47D7-453C-4B2F-ADE2-E9B1CDD50B38}" presName="node" presStyleLbl="venn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4A2E19-D013-40DB-85AA-D2D16C4B3D0E}" type="pres">
      <dgm:prSet presAssocID="{D873511D-A371-49A8-8F4D-58093613A5A8}" presName="node" presStyleLbl="venn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BC0ABB-C66A-49E4-915A-0FB6822304F9}" type="pres">
      <dgm:prSet presAssocID="{42954D54-5F58-4D51-BA14-23F15000B01E}" presName="node" presStyleLbl="venn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DDBDA9-8028-40A8-B855-E0EED7D5CF9B}" srcId="{D1AED6DE-A4B4-42E2-A7E6-7932F8DD02D0}" destId="{B753F9BE-BD4E-4C85-BD80-5A07D605804E}" srcOrd="3" destOrd="0" parTransId="{BE8187C9-D2D8-4914-B31D-90218DE8B973}" sibTransId="{91EE631C-1A93-4305-A4E4-22A1DEF23CFF}"/>
    <dgm:cxn modelId="{BB1863E8-EA5E-493A-B4FD-BE3BBCE833AB}" type="presOf" srcId="{07011D27-B274-4E60-8D55-17E94BE9A8FB}" destId="{A8E53E3C-575A-4E55-A060-E3E5A350ADDE}" srcOrd="0" destOrd="0" presId="urn:microsoft.com/office/officeart/2005/8/layout/radial3"/>
    <dgm:cxn modelId="{6FDD197F-39ED-4490-A6DA-4AB5C7149C4E}" type="presOf" srcId="{A0FD47D7-453C-4B2F-ADE2-E9B1CDD50B38}" destId="{3A36ECAC-E991-4068-B1C1-D2BCB6AAA797}" srcOrd="0" destOrd="0" presId="urn:microsoft.com/office/officeart/2005/8/layout/radial3"/>
    <dgm:cxn modelId="{2DCF433B-42A9-4AD5-AEE6-54CC64C571C6}" srcId="{D1AED6DE-A4B4-42E2-A7E6-7932F8DD02D0}" destId="{D873511D-A371-49A8-8F4D-58093613A5A8}" srcOrd="6" destOrd="0" parTransId="{0937DB62-A446-4B1D-A054-F012F489A5C2}" sibTransId="{3CC3EE77-FF36-464C-80B6-CB29492CC9DC}"/>
    <dgm:cxn modelId="{2AE93D08-85B0-4F80-8FFE-2ED09CF5BB64}" srcId="{D1AED6DE-A4B4-42E2-A7E6-7932F8DD02D0}" destId="{5386C51D-CB72-4C35-83B5-A74A220206F6}" srcOrd="2" destOrd="0" parTransId="{8E206FB2-0DD3-4B9E-AEE0-280C2245297C}" sibTransId="{DBFDA68A-8576-4300-925A-3B8F9A5573D1}"/>
    <dgm:cxn modelId="{99228120-4740-4E34-9419-3AE8363EA2DD}" srcId="{07011D27-B274-4E60-8D55-17E94BE9A8FB}" destId="{D1AED6DE-A4B4-42E2-A7E6-7932F8DD02D0}" srcOrd="0" destOrd="0" parTransId="{C83283C4-1FF6-4EE4-B913-B92853C2F82A}" sibTransId="{F5436A07-315E-4375-B26D-5B3AA51CE72E}"/>
    <dgm:cxn modelId="{ED919031-C74B-41B7-9818-93706487F4AB}" type="presOf" srcId="{0BC8D78B-81DB-4542-8A45-601FE9EAEE5E}" destId="{6DD8A90C-6323-4F7D-AAFA-1A43FEB2F770}" srcOrd="0" destOrd="0" presId="urn:microsoft.com/office/officeart/2005/8/layout/radial3"/>
    <dgm:cxn modelId="{F2B7B2EA-C9DC-489E-9C40-62AFA3FBDB2D}" type="presOf" srcId="{391D00FF-4C85-40CA-909F-924E178509F1}" destId="{CCA4F92A-C3B3-4E3F-9BD1-5E0219571C7A}" srcOrd="0" destOrd="0" presId="urn:microsoft.com/office/officeart/2005/8/layout/radial3"/>
    <dgm:cxn modelId="{8F82C1AD-4AB8-45D0-8BEE-9AD6E9EA312D}" srcId="{D1AED6DE-A4B4-42E2-A7E6-7932F8DD02D0}" destId="{42954D54-5F58-4D51-BA14-23F15000B01E}" srcOrd="7" destOrd="0" parTransId="{A622C3EC-0E50-4E34-B412-0FC105D8617A}" sibTransId="{55E4E102-2E21-456C-ACFB-4C5988BD56B6}"/>
    <dgm:cxn modelId="{F56D4B18-0EEE-4A84-87BC-3BEEDB6DBFB0}" srcId="{D1AED6DE-A4B4-42E2-A7E6-7932F8DD02D0}" destId="{0BC8D78B-81DB-4542-8A45-601FE9EAEE5E}" srcOrd="4" destOrd="0" parTransId="{F2C0AF71-EC16-4993-8DD4-D37D3C91D1DB}" sibTransId="{06AA863E-B34F-49B4-A541-A4D2283E3F9C}"/>
    <dgm:cxn modelId="{CCD675AB-CAD8-4EC0-986B-71CE9891365B}" srcId="{D1AED6DE-A4B4-42E2-A7E6-7932F8DD02D0}" destId="{0EA8DE04-7917-4D54-BF75-B7C01CC97DFA}" srcOrd="1" destOrd="0" parTransId="{127CE3AC-C66A-470B-93A8-6613F9EAA9C5}" sibTransId="{024822F5-7C19-4058-B648-CBEE6464625A}"/>
    <dgm:cxn modelId="{66E548C4-BAA1-49AC-ADC4-666AA5CC0307}" srcId="{D1AED6DE-A4B4-42E2-A7E6-7932F8DD02D0}" destId="{A0FD47D7-453C-4B2F-ADE2-E9B1CDD50B38}" srcOrd="5" destOrd="0" parTransId="{7002F78F-EB4C-45EB-8CC0-F2383BE46932}" sibTransId="{264578D5-8414-4F6E-BD14-2CD2790BA3E8}"/>
    <dgm:cxn modelId="{CB7B9FCD-68F5-4622-9CD2-38083CC88161}" type="presOf" srcId="{42954D54-5F58-4D51-BA14-23F15000B01E}" destId="{36BC0ABB-C66A-49E4-915A-0FB6822304F9}" srcOrd="0" destOrd="0" presId="urn:microsoft.com/office/officeart/2005/8/layout/radial3"/>
    <dgm:cxn modelId="{298E3731-7C68-4997-B3BA-988A1D9D7C82}" type="presOf" srcId="{0EA8DE04-7917-4D54-BF75-B7C01CC97DFA}" destId="{1E18BDE8-C729-49DB-AD73-B889B5D0BE1B}" srcOrd="0" destOrd="0" presId="urn:microsoft.com/office/officeart/2005/8/layout/radial3"/>
    <dgm:cxn modelId="{8C5A54A2-DCEE-4874-B666-5B71B3D67319}" srcId="{D1AED6DE-A4B4-42E2-A7E6-7932F8DD02D0}" destId="{391D00FF-4C85-40CA-909F-924E178509F1}" srcOrd="0" destOrd="0" parTransId="{5A7F66B6-5D40-4042-B60C-BFCE3F9A6690}" sibTransId="{1A36F608-5048-4C2B-A652-9F33BDD87263}"/>
    <dgm:cxn modelId="{5AD5B423-D94C-4845-AE7C-BCA2F9F41440}" type="presOf" srcId="{D873511D-A371-49A8-8F4D-58093613A5A8}" destId="{F14A2E19-D013-40DB-85AA-D2D16C4B3D0E}" srcOrd="0" destOrd="0" presId="urn:microsoft.com/office/officeart/2005/8/layout/radial3"/>
    <dgm:cxn modelId="{75C7893F-6435-408E-BE42-B0B95AA4668C}" type="presOf" srcId="{5386C51D-CB72-4C35-83B5-A74A220206F6}" destId="{1CD8A91B-BB4A-49D7-ADD2-D93EBE90DEFC}" srcOrd="0" destOrd="0" presId="urn:microsoft.com/office/officeart/2005/8/layout/radial3"/>
    <dgm:cxn modelId="{8875A841-9590-4523-A641-200227FBE86E}" type="presOf" srcId="{D1AED6DE-A4B4-42E2-A7E6-7932F8DD02D0}" destId="{E650B6B7-5CF5-4E44-BF68-06ECE408D6D6}" srcOrd="0" destOrd="0" presId="urn:microsoft.com/office/officeart/2005/8/layout/radial3"/>
    <dgm:cxn modelId="{E1573D05-7520-4CDC-B18D-904A42FC7F29}" type="presOf" srcId="{B753F9BE-BD4E-4C85-BD80-5A07D605804E}" destId="{3F040AEF-2D89-4A57-9EE4-61404A8CCFEB}" srcOrd="0" destOrd="0" presId="urn:microsoft.com/office/officeart/2005/8/layout/radial3"/>
    <dgm:cxn modelId="{666E839F-F0C5-4E68-B993-A2CD259BCA28}" type="presParOf" srcId="{A8E53E3C-575A-4E55-A060-E3E5A350ADDE}" destId="{D9B8F443-1F44-4FE9-B3CC-5711DF677389}" srcOrd="0" destOrd="0" presId="urn:microsoft.com/office/officeart/2005/8/layout/radial3"/>
    <dgm:cxn modelId="{CEA1C93A-3449-4EDD-9D6F-70E4E504CB78}" type="presParOf" srcId="{D9B8F443-1F44-4FE9-B3CC-5711DF677389}" destId="{E650B6B7-5CF5-4E44-BF68-06ECE408D6D6}" srcOrd="0" destOrd="0" presId="urn:microsoft.com/office/officeart/2005/8/layout/radial3"/>
    <dgm:cxn modelId="{C795862C-EBF1-46B4-B04F-27696F7A5BC8}" type="presParOf" srcId="{D9B8F443-1F44-4FE9-B3CC-5711DF677389}" destId="{CCA4F92A-C3B3-4E3F-9BD1-5E0219571C7A}" srcOrd="1" destOrd="0" presId="urn:microsoft.com/office/officeart/2005/8/layout/radial3"/>
    <dgm:cxn modelId="{3EF25D61-208E-41F2-8C9A-FF7991D27DF7}" type="presParOf" srcId="{D9B8F443-1F44-4FE9-B3CC-5711DF677389}" destId="{1E18BDE8-C729-49DB-AD73-B889B5D0BE1B}" srcOrd="2" destOrd="0" presId="urn:microsoft.com/office/officeart/2005/8/layout/radial3"/>
    <dgm:cxn modelId="{DF613345-B8BA-49CF-9037-ACC99C7FD05B}" type="presParOf" srcId="{D9B8F443-1F44-4FE9-B3CC-5711DF677389}" destId="{1CD8A91B-BB4A-49D7-ADD2-D93EBE90DEFC}" srcOrd="3" destOrd="0" presId="urn:microsoft.com/office/officeart/2005/8/layout/radial3"/>
    <dgm:cxn modelId="{ADFE26DE-C740-4796-A1FA-248E06657C02}" type="presParOf" srcId="{D9B8F443-1F44-4FE9-B3CC-5711DF677389}" destId="{3F040AEF-2D89-4A57-9EE4-61404A8CCFEB}" srcOrd="4" destOrd="0" presId="urn:microsoft.com/office/officeart/2005/8/layout/radial3"/>
    <dgm:cxn modelId="{019E25CA-D892-4BC5-A63B-C013818F881C}" type="presParOf" srcId="{D9B8F443-1F44-4FE9-B3CC-5711DF677389}" destId="{6DD8A90C-6323-4F7D-AAFA-1A43FEB2F770}" srcOrd="5" destOrd="0" presId="urn:microsoft.com/office/officeart/2005/8/layout/radial3"/>
    <dgm:cxn modelId="{E95330D9-C179-4AC2-A527-6F317C27B1A8}" type="presParOf" srcId="{D9B8F443-1F44-4FE9-B3CC-5711DF677389}" destId="{3A36ECAC-E991-4068-B1C1-D2BCB6AAA797}" srcOrd="6" destOrd="0" presId="urn:microsoft.com/office/officeart/2005/8/layout/radial3"/>
    <dgm:cxn modelId="{047C9099-E271-4CA6-A7AB-3BA41EFECC46}" type="presParOf" srcId="{D9B8F443-1F44-4FE9-B3CC-5711DF677389}" destId="{F14A2E19-D013-40DB-85AA-D2D16C4B3D0E}" srcOrd="7" destOrd="0" presId="urn:microsoft.com/office/officeart/2005/8/layout/radial3"/>
    <dgm:cxn modelId="{9F53E000-B11A-4C7D-AD01-CAB4B6228C1F}" type="presParOf" srcId="{D9B8F443-1F44-4FE9-B3CC-5711DF677389}" destId="{36BC0ABB-C66A-49E4-915A-0FB6822304F9}" srcOrd="8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FBD21B-DB2E-4BFD-9ADE-290791C8431B}" type="doc">
      <dgm:prSet loTypeId="urn:microsoft.com/office/officeart/2005/8/layout/chevron1" loCatId="process" qsTypeId="urn:microsoft.com/office/officeart/2005/8/quickstyle/3d1" qsCatId="3D" csTypeId="urn:microsoft.com/office/officeart/2005/8/colors/accent1_4" csCatId="accent1" phldr="1"/>
      <dgm:spPr/>
    </dgm:pt>
    <dgm:pt modelId="{FFB93EFC-E1A0-4C52-98C1-AB36E3077A9E}">
      <dgm:prSet phldrT="[Text]"/>
      <dgm:spPr/>
      <dgm:t>
        <a:bodyPr/>
        <a:lstStyle/>
        <a:p>
          <a:r>
            <a:rPr lang="en-US" dirty="0" smtClean="0"/>
            <a:t>Plan </a:t>
          </a:r>
          <a:endParaRPr lang="en-US" dirty="0"/>
        </a:p>
      </dgm:t>
    </dgm:pt>
    <dgm:pt modelId="{753DBB59-C32B-4F52-B916-352C418DABB7}" type="parTrans" cxnId="{93373E79-EF84-4C4F-A0D9-2339B83DBC4B}">
      <dgm:prSet/>
      <dgm:spPr/>
      <dgm:t>
        <a:bodyPr/>
        <a:lstStyle/>
        <a:p>
          <a:endParaRPr lang="en-US"/>
        </a:p>
      </dgm:t>
    </dgm:pt>
    <dgm:pt modelId="{20F38B91-DF6E-42E4-BD56-84BC4A092F59}" type="sibTrans" cxnId="{93373E79-EF84-4C4F-A0D9-2339B83DBC4B}">
      <dgm:prSet/>
      <dgm:spPr/>
      <dgm:t>
        <a:bodyPr/>
        <a:lstStyle/>
        <a:p>
          <a:endParaRPr lang="en-US"/>
        </a:p>
      </dgm:t>
    </dgm:pt>
    <dgm:pt modelId="{32F51437-A472-4FFB-8791-991215B267D4}">
      <dgm:prSet phldrT="[Text]"/>
      <dgm:spPr/>
      <dgm:t>
        <a:bodyPr/>
        <a:lstStyle/>
        <a:p>
          <a:r>
            <a:rPr lang="en-US" dirty="0" smtClean="0"/>
            <a:t>Source</a:t>
          </a:r>
          <a:endParaRPr lang="en-US" dirty="0"/>
        </a:p>
      </dgm:t>
    </dgm:pt>
    <dgm:pt modelId="{2316C835-A714-45F9-AD57-66B8F27661AB}" type="parTrans" cxnId="{DD550366-748E-4CFE-B289-EBE91BCF38EA}">
      <dgm:prSet/>
      <dgm:spPr/>
      <dgm:t>
        <a:bodyPr/>
        <a:lstStyle/>
        <a:p>
          <a:endParaRPr lang="en-US"/>
        </a:p>
      </dgm:t>
    </dgm:pt>
    <dgm:pt modelId="{57314DCE-9617-4A8B-9316-8471990B25A0}" type="sibTrans" cxnId="{DD550366-748E-4CFE-B289-EBE91BCF38EA}">
      <dgm:prSet/>
      <dgm:spPr/>
      <dgm:t>
        <a:bodyPr/>
        <a:lstStyle/>
        <a:p>
          <a:endParaRPr lang="en-US"/>
        </a:p>
      </dgm:t>
    </dgm:pt>
    <dgm:pt modelId="{734CF726-3D25-4331-A0F6-81DB95D7DE4D}">
      <dgm:prSet phldrT="[Text]"/>
      <dgm:spPr/>
      <dgm:t>
        <a:bodyPr/>
        <a:lstStyle/>
        <a:p>
          <a:r>
            <a:rPr lang="en-US" dirty="0" smtClean="0"/>
            <a:t>Return</a:t>
          </a:r>
          <a:endParaRPr lang="en-US" dirty="0"/>
        </a:p>
      </dgm:t>
    </dgm:pt>
    <dgm:pt modelId="{329B5635-13C5-46BA-B4C6-19778A956C61}" type="parTrans" cxnId="{2B3E72A1-575B-4C0F-8F5D-8BFFD1DA563A}">
      <dgm:prSet/>
      <dgm:spPr/>
      <dgm:t>
        <a:bodyPr/>
        <a:lstStyle/>
        <a:p>
          <a:endParaRPr lang="en-US"/>
        </a:p>
      </dgm:t>
    </dgm:pt>
    <dgm:pt modelId="{F4A36E83-99C0-4CEA-99B6-A77F1A55244E}" type="sibTrans" cxnId="{2B3E72A1-575B-4C0F-8F5D-8BFFD1DA563A}">
      <dgm:prSet/>
      <dgm:spPr/>
      <dgm:t>
        <a:bodyPr/>
        <a:lstStyle/>
        <a:p>
          <a:endParaRPr lang="en-US"/>
        </a:p>
      </dgm:t>
    </dgm:pt>
    <dgm:pt modelId="{5CE77845-E49E-4CE8-91DF-8A63E56B3E3C}">
      <dgm:prSet phldrT="[Text]"/>
      <dgm:spPr/>
      <dgm:t>
        <a:bodyPr/>
        <a:lstStyle/>
        <a:p>
          <a:r>
            <a:rPr lang="en-US" dirty="0" smtClean="0"/>
            <a:t>Execute</a:t>
          </a:r>
          <a:endParaRPr lang="en-US" dirty="0"/>
        </a:p>
      </dgm:t>
    </dgm:pt>
    <dgm:pt modelId="{B798C848-A5DC-4E12-B3E4-399926B8C877}" type="parTrans" cxnId="{1A54A4A9-0128-4625-B9AA-A27B418642D9}">
      <dgm:prSet/>
      <dgm:spPr/>
      <dgm:t>
        <a:bodyPr/>
        <a:lstStyle/>
        <a:p>
          <a:endParaRPr lang="en-US"/>
        </a:p>
      </dgm:t>
    </dgm:pt>
    <dgm:pt modelId="{542B08CA-5B47-4499-8315-448EDC966718}" type="sibTrans" cxnId="{1A54A4A9-0128-4625-B9AA-A27B418642D9}">
      <dgm:prSet/>
      <dgm:spPr/>
      <dgm:t>
        <a:bodyPr/>
        <a:lstStyle/>
        <a:p>
          <a:endParaRPr lang="en-US"/>
        </a:p>
      </dgm:t>
    </dgm:pt>
    <dgm:pt modelId="{E2B13B30-8F20-459D-8C90-E6E41CF79499}">
      <dgm:prSet phldrT="[Text]"/>
      <dgm:spPr/>
      <dgm:t>
        <a:bodyPr/>
        <a:lstStyle/>
        <a:p>
          <a:r>
            <a:rPr lang="en-US" dirty="0" smtClean="0"/>
            <a:t>Deliver</a:t>
          </a:r>
          <a:endParaRPr lang="en-US" dirty="0"/>
        </a:p>
      </dgm:t>
    </dgm:pt>
    <dgm:pt modelId="{E76ECD18-65DC-4F83-9726-E19521931AA0}" type="parTrans" cxnId="{55445F29-218A-49F0-A42C-2736092F7A71}">
      <dgm:prSet/>
      <dgm:spPr/>
      <dgm:t>
        <a:bodyPr/>
        <a:lstStyle/>
        <a:p>
          <a:endParaRPr lang="en-US"/>
        </a:p>
      </dgm:t>
    </dgm:pt>
    <dgm:pt modelId="{E5F5D4E8-9A20-4B42-B232-789D09169DC6}" type="sibTrans" cxnId="{55445F29-218A-49F0-A42C-2736092F7A71}">
      <dgm:prSet/>
      <dgm:spPr/>
      <dgm:t>
        <a:bodyPr/>
        <a:lstStyle/>
        <a:p>
          <a:endParaRPr lang="en-US"/>
        </a:p>
      </dgm:t>
    </dgm:pt>
    <dgm:pt modelId="{AE30530B-209A-409E-B5B2-87FAAFE7D116}" type="pres">
      <dgm:prSet presAssocID="{3DFBD21B-DB2E-4BFD-9ADE-290791C8431B}" presName="Name0" presStyleCnt="0">
        <dgm:presLayoutVars>
          <dgm:dir/>
          <dgm:animLvl val="lvl"/>
          <dgm:resizeHandles val="exact"/>
        </dgm:presLayoutVars>
      </dgm:prSet>
      <dgm:spPr/>
    </dgm:pt>
    <dgm:pt modelId="{59319D6B-1ED9-474E-9F8A-F42BE9FCF8FD}" type="pres">
      <dgm:prSet presAssocID="{FFB93EFC-E1A0-4C52-98C1-AB36E3077A9E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7753A8-5101-489F-A917-40853EA56FD6}" type="pres">
      <dgm:prSet presAssocID="{20F38B91-DF6E-42E4-BD56-84BC4A092F59}" presName="parTxOnlySpace" presStyleCnt="0"/>
      <dgm:spPr/>
    </dgm:pt>
    <dgm:pt modelId="{CDF224D4-98F1-4FF2-B762-B53F713F365B}" type="pres">
      <dgm:prSet presAssocID="{32F51437-A472-4FFB-8791-991215B267D4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282C69-5295-4766-87BA-396FEAE77D53}" type="pres">
      <dgm:prSet presAssocID="{57314DCE-9617-4A8B-9316-8471990B25A0}" presName="parTxOnlySpace" presStyleCnt="0"/>
      <dgm:spPr/>
    </dgm:pt>
    <dgm:pt modelId="{1FC6A2FB-51A8-45B8-8B0E-AEA06B5E71E5}" type="pres">
      <dgm:prSet presAssocID="{5CE77845-E49E-4CE8-91DF-8A63E56B3E3C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F141BA-96E6-45BF-B92F-B07BACAFF5DC}" type="pres">
      <dgm:prSet presAssocID="{542B08CA-5B47-4499-8315-448EDC966718}" presName="parTxOnlySpace" presStyleCnt="0"/>
      <dgm:spPr/>
    </dgm:pt>
    <dgm:pt modelId="{6ADFBBAE-1B0F-40A6-BC2A-96D3BD7A7017}" type="pres">
      <dgm:prSet presAssocID="{E2B13B30-8F20-459D-8C90-E6E41CF79499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F6F210-B5CF-4F02-9E1C-4A3D6EA2D92B}" type="pres">
      <dgm:prSet presAssocID="{E5F5D4E8-9A20-4B42-B232-789D09169DC6}" presName="parTxOnlySpace" presStyleCnt="0"/>
      <dgm:spPr/>
    </dgm:pt>
    <dgm:pt modelId="{4CBEC8E7-0440-47AD-ACCD-58BDC904CF85}" type="pres">
      <dgm:prSet presAssocID="{734CF726-3D25-4331-A0F6-81DB95D7DE4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54A4A9-0128-4625-B9AA-A27B418642D9}" srcId="{3DFBD21B-DB2E-4BFD-9ADE-290791C8431B}" destId="{5CE77845-E49E-4CE8-91DF-8A63E56B3E3C}" srcOrd="2" destOrd="0" parTransId="{B798C848-A5DC-4E12-B3E4-399926B8C877}" sibTransId="{542B08CA-5B47-4499-8315-448EDC966718}"/>
    <dgm:cxn modelId="{88665628-6220-44D0-B0F8-92FB2787713E}" type="presOf" srcId="{734CF726-3D25-4331-A0F6-81DB95D7DE4D}" destId="{4CBEC8E7-0440-47AD-ACCD-58BDC904CF85}" srcOrd="0" destOrd="0" presId="urn:microsoft.com/office/officeart/2005/8/layout/chevron1"/>
    <dgm:cxn modelId="{55445F29-218A-49F0-A42C-2736092F7A71}" srcId="{3DFBD21B-DB2E-4BFD-9ADE-290791C8431B}" destId="{E2B13B30-8F20-459D-8C90-E6E41CF79499}" srcOrd="3" destOrd="0" parTransId="{E76ECD18-65DC-4F83-9726-E19521931AA0}" sibTransId="{E5F5D4E8-9A20-4B42-B232-789D09169DC6}"/>
    <dgm:cxn modelId="{83CA63EE-EC4E-4A8A-8AD6-F2616028F43B}" type="presOf" srcId="{FFB93EFC-E1A0-4C52-98C1-AB36E3077A9E}" destId="{59319D6B-1ED9-474E-9F8A-F42BE9FCF8FD}" srcOrd="0" destOrd="0" presId="urn:microsoft.com/office/officeart/2005/8/layout/chevron1"/>
    <dgm:cxn modelId="{DD550366-748E-4CFE-B289-EBE91BCF38EA}" srcId="{3DFBD21B-DB2E-4BFD-9ADE-290791C8431B}" destId="{32F51437-A472-4FFB-8791-991215B267D4}" srcOrd="1" destOrd="0" parTransId="{2316C835-A714-45F9-AD57-66B8F27661AB}" sibTransId="{57314DCE-9617-4A8B-9316-8471990B25A0}"/>
    <dgm:cxn modelId="{646881D2-A342-4B30-8DB4-025BD316462A}" type="presOf" srcId="{E2B13B30-8F20-459D-8C90-E6E41CF79499}" destId="{6ADFBBAE-1B0F-40A6-BC2A-96D3BD7A7017}" srcOrd="0" destOrd="0" presId="urn:microsoft.com/office/officeart/2005/8/layout/chevron1"/>
    <dgm:cxn modelId="{8EB56FD8-76D2-4017-88DD-9B1E39FC0C34}" type="presOf" srcId="{3DFBD21B-DB2E-4BFD-9ADE-290791C8431B}" destId="{AE30530B-209A-409E-B5B2-87FAAFE7D116}" srcOrd="0" destOrd="0" presId="urn:microsoft.com/office/officeart/2005/8/layout/chevron1"/>
    <dgm:cxn modelId="{7143C362-B047-4ADE-B004-1B991ED3173A}" type="presOf" srcId="{32F51437-A472-4FFB-8791-991215B267D4}" destId="{CDF224D4-98F1-4FF2-B762-B53F713F365B}" srcOrd="0" destOrd="0" presId="urn:microsoft.com/office/officeart/2005/8/layout/chevron1"/>
    <dgm:cxn modelId="{93373E79-EF84-4C4F-A0D9-2339B83DBC4B}" srcId="{3DFBD21B-DB2E-4BFD-9ADE-290791C8431B}" destId="{FFB93EFC-E1A0-4C52-98C1-AB36E3077A9E}" srcOrd="0" destOrd="0" parTransId="{753DBB59-C32B-4F52-B916-352C418DABB7}" sibTransId="{20F38B91-DF6E-42E4-BD56-84BC4A092F59}"/>
    <dgm:cxn modelId="{7632A092-EB6A-4E7C-91D4-CAD81EC5068A}" type="presOf" srcId="{5CE77845-E49E-4CE8-91DF-8A63E56B3E3C}" destId="{1FC6A2FB-51A8-45B8-8B0E-AEA06B5E71E5}" srcOrd="0" destOrd="0" presId="urn:microsoft.com/office/officeart/2005/8/layout/chevron1"/>
    <dgm:cxn modelId="{2B3E72A1-575B-4C0F-8F5D-8BFFD1DA563A}" srcId="{3DFBD21B-DB2E-4BFD-9ADE-290791C8431B}" destId="{734CF726-3D25-4331-A0F6-81DB95D7DE4D}" srcOrd="4" destOrd="0" parTransId="{329B5635-13C5-46BA-B4C6-19778A956C61}" sibTransId="{F4A36E83-99C0-4CEA-99B6-A77F1A55244E}"/>
    <dgm:cxn modelId="{529715C6-079A-47ED-8059-2D5E33B8BE0D}" type="presParOf" srcId="{AE30530B-209A-409E-B5B2-87FAAFE7D116}" destId="{59319D6B-1ED9-474E-9F8A-F42BE9FCF8FD}" srcOrd="0" destOrd="0" presId="urn:microsoft.com/office/officeart/2005/8/layout/chevron1"/>
    <dgm:cxn modelId="{057FFA68-AB79-409E-B0CC-6FAF2DEBF07C}" type="presParOf" srcId="{AE30530B-209A-409E-B5B2-87FAAFE7D116}" destId="{FF7753A8-5101-489F-A917-40853EA56FD6}" srcOrd="1" destOrd="0" presId="urn:microsoft.com/office/officeart/2005/8/layout/chevron1"/>
    <dgm:cxn modelId="{F987ACCA-873C-4B4C-83FE-138594D1EBFA}" type="presParOf" srcId="{AE30530B-209A-409E-B5B2-87FAAFE7D116}" destId="{CDF224D4-98F1-4FF2-B762-B53F713F365B}" srcOrd="2" destOrd="0" presId="urn:microsoft.com/office/officeart/2005/8/layout/chevron1"/>
    <dgm:cxn modelId="{B6001E4B-FA22-49BE-BCB2-B836C4A4C8CD}" type="presParOf" srcId="{AE30530B-209A-409E-B5B2-87FAAFE7D116}" destId="{BF282C69-5295-4766-87BA-396FEAE77D53}" srcOrd="3" destOrd="0" presId="urn:microsoft.com/office/officeart/2005/8/layout/chevron1"/>
    <dgm:cxn modelId="{B6C64E28-2367-4DA1-9E78-D6F9A87B9A54}" type="presParOf" srcId="{AE30530B-209A-409E-B5B2-87FAAFE7D116}" destId="{1FC6A2FB-51A8-45B8-8B0E-AEA06B5E71E5}" srcOrd="4" destOrd="0" presId="urn:microsoft.com/office/officeart/2005/8/layout/chevron1"/>
    <dgm:cxn modelId="{CACACD4F-DD9D-44F4-B48B-26B2A1B63AC5}" type="presParOf" srcId="{AE30530B-209A-409E-B5B2-87FAAFE7D116}" destId="{8FF141BA-96E6-45BF-B92F-B07BACAFF5DC}" srcOrd="5" destOrd="0" presId="urn:microsoft.com/office/officeart/2005/8/layout/chevron1"/>
    <dgm:cxn modelId="{4536D283-0E0B-45D2-B9A3-9AC0900C2619}" type="presParOf" srcId="{AE30530B-209A-409E-B5B2-87FAAFE7D116}" destId="{6ADFBBAE-1B0F-40A6-BC2A-96D3BD7A7017}" srcOrd="6" destOrd="0" presId="urn:microsoft.com/office/officeart/2005/8/layout/chevron1"/>
    <dgm:cxn modelId="{B3A945F8-BDB6-45A9-B8E5-5A5C865FDAE9}" type="presParOf" srcId="{AE30530B-209A-409E-B5B2-87FAAFE7D116}" destId="{D1F6F210-B5CF-4F02-9E1C-4A3D6EA2D92B}" srcOrd="7" destOrd="0" presId="urn:microsoft.com/office/officeart/2005/8/layout/chevron1"/>
    <dgm:cxn modelId="{DC7EBF68-43BA-443E-98AA-8F034ABA2A13}" type="presParOf" srcId="{AE30530B-209A-409E-B5B2-87FAAFE7D116}" destId="{4CBEC8E7-0440-47AD-ACCD-58BDC904CF85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5931C1-EC00-4B0D-81D7-AFA119C96B24}" type="doc">
      <dgm:prSet loTypeId="urn:microsoft.com/office/officeart/2005/8/layout/hProcess10" loCatId="picture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C75E3F2-86E5-4491-9429-EBD56FC9A322}">
      <dgm:prSet phldrT="[Text]" custT="1"/>
      <dgm:spPr/>
      <dgm:t>
        <a:bodyPr/>
        <a:lstStyle/>
        <a:p>
          <a:r>
            <a:rPr lang="en-US" sz="1200" dirty="0" smtClean="0"/>
            <a:t>Minimization of supply chain expenses is very essential</a:t>
          </a:r>
          <a:endParaRPr lang="en-US" sz="1200" dirty="0"/>
        </a:p>
      </dgm:t>
    </dgm:pt>
    <dgm:pt modelId="{12DCFBDB-5B4B-4D04-B263-B278A3B49BC1}" type="parTrans" cxnId="{BDFF3AD2-DE8D-4B7D-9DE5-7E7134B296E9}">
      <dgm:prSet/>
      <dgm:spPr/>
      <dgm:t>
        <a:bodyPr/>
        <a:lstStyle/>
        <a:p>
          <a:endParaRPr lang="en-US"/>
        </a:p>
      </dgm:t>
    </dgm:pt>
    <dgm:pt modelId="{40884C2B-7F4B-4090-9BF0-65A1D2CEDFFA}" type="sibTrans" cxnId="{BDFF3AD2-DE8D-4B7D-9DE5-7E7134B296E9}">
      <dgm:prSet/>
      <dgm:spPr/>
      <dgm:t>
        <a:bodyPr/>
        <a:lstStyle/>
        <a:p>
          <a:endParaRPr lang="en-US"/>
        </a:p>
      </dgm:t>
    </dgm:pt>
    <dgm:pt modelId="{60FBBD9D-FAB8-425A-ADC4-6A545C8A53F4}">
      <dgm:prSet phldrT="[Text]" custT="1"/>
      <dgm:spPr/>
      <dgm:t>
        <a:bodyPr/>
        <a:lstStyle/>
        <a:p>
          <a:r>
            <a:rPr lang="en-US" sz="1200" dirty="0" smtClean="0"/>
            <a:t>Increase expectations of clients for higher product variety, customized goals, off-season availability of inventory and rapid fulfillment should be matched</a:t>
          </a:r>
          <a:endParaRPr lang="en-US" sz="1200" dirty="0"/>
        </a:p>
      </dgm:t>
    </dgm:pt>
    <dgm:pt modelId="{1AAEC64F-AD64-43CC-A221-B8EB59DC6208}" type="parTrans" cxnId="{9C458534-0FEE-453E-84E3-65F2A07E77A7}">
      <dgm:prSet/>
      <dgm:spPr/>
      <dgm:t>
        <a:bodyPr/>
        <a:lstStyle/>
        <a:p>
          <a:endParaRPr lang="en-US"/>
        </a:p>
      </dgm:t>
    </dgm:pt>
    <dgm:pt modelId="{31CEB79F-C3A0-43E9-97DF-42D91E3D698B}" type="sibTrans" cxnId="{9C458534-0FEE-453E-84E3-65F2A07E77A7}">
      <dgm:prSet/>
      <dgm:spPr/>
      <dgm:t>
        <a:bodyPr/>
        <a:lstStyle/>
        <a:p>
          <a:endParaRPr lang="en-US"/>
        </a:p>
      </dgm:t>
    </dgm:pt>
    <dgm:pt modelId="{4CA7087D-A8DA-4CDF-949E-63FA938E4F61}">
      <dgm:prSet phldrT="[Text]" custT="1"/>
      <dgm:spPr/>
      <dgm:t>
        <a:bodyPr/>
        <a:lstStyle/>
        <a:p>
          <a:r>
            <a:rPr lang="en-US" sz="1200" dirty="0" smtClean="0"/>
            <a:t>To maximize resource productivity, construct standardized processes, remove duplicate efforts and minimize the inventory levels</a:t>
          </a:r>
          <a:endParaRPr lang="en-US" sz="1200" dirty="0"/>
        </a:p>
      </dgm:t>
    </dgm:pt>
    <dgm:pt modelId="{C0116799-A4B8-462F-9C97-2FBA4A4B6DAB}" type="parTrans" cxnId="{5452B540-36CC-4033-B6AD-D5636E6A1A22}">
      <dgm:prSet/>
      <dgm:spPr/>
      <dgm:t>
        <a:bodyPr/>
        <a:lstStyle/>
        <a:p>
          <a:endParaRPr lang="en-US"/>
        </a:p>
      </dgm:t>
    </dgm:pt>
    <dgm:pt modelId="{4A153F75-05BA-4393-9D57-EE63CB249557}" type="sibTrans" cxnId="{5452B540-36CC-4033-B6AD-D5636E6A1A22}">
      <dgm:prSet/>
      <dgm:spPr/>
      <dgm:t>
        <a:bodyPr/>
        <a:lstStyle/>
        <a:p>
          <a:endParaRPr lang="en-US"/>
        </a:p>
      </dgm:t>
    </dgm:pt>
    <dgm:pt modelId="{041AB362-33AA-484C-AF8A-2685B9646FCB}">
      <dgm:prSet phldrT="[Text]" custT="1"/>
      <dgm:spPr/>
      <dgm:t>
        <a:bodyPr/>
        <a:lstStyle/>
        <a:p>
          <a:r>
            <a:rPr lang="en-US" sz="1200" dirty="0" smtClean="0"/>
            <a:t>Cost efficient and cheap products are necessary, but supply chain managers need to concentrate on value creation for their customers</a:t>
          </a:r>
          <a:endParaRPr lang="en-US" sz="1200" dirty="0"/>
        </a:p>
      </dgm:t>
    </dgm:pt>
    <dgm:pt modelId="{62DB0B81-316B-49E7-AEBD-4BE4A33C5D73}" type="parTrans" cxnId="{B50105C7-E319-46B0-9F43-4550B16A4A7F}">
      <dgm:prSet/>
      <dgm:spPr/>
      <dgm:t>
        <a:bodyPr/>
        <a:lstStyle/>
        <a:p>
          <a:endParaRPr lang="en-US"/>
        </a:p>
      </dgm:t>
    </dgm:pt>
    <dgm:pt modelId="{A87557AE-F896-4A52-A0A7-2CE1F0968366}" type="sibTrans" cxnId="{B50105C7-E319-46B0-9F43-4550B16A4A7F}">
      <dgm:prSet/>
      <dgm:spPr/>
      <dgm:t>
        <a:bodyPr/>
        <a:lstStyle/>
        <a:p>
          <a:endParaRPr lang="en-US"/>
        </a:p>
      </dgm:t>
    </dgm:pt>
    <dgm:pt modelId="{D158CCF8-55A2-4854-BEE7-52319A52D1C0}">
      <dgm:prSet phldrT="[Text]" custT="1"/>
      <dgm:spPr/>
      <dgm:t>
        <a:bodyPr/>
        <a:lstStyle/>
        <a:p>
          <a:r>
            <a:rPr lang="en-US" sz="1200" dirty="0" smtClean="0"/>
            <a:t>To leverage inventory as shared resource and utilize the distributed order management technology to complete orders from optimal node in the supply chain.</a:t>
          </a:r>
          <a:endParaRPr lang="en-US" sz="1200" dirty="0"/>
        </a:p>
      </dgm:t>
    </dgm:pt>
    <dgm:pt modelId="{5D90DDD5-B976-4CE3-AFC7-0D6CD71C183A}" type="parTrans" cxnId="{208A55E6-A716-4FB5-9E7A-8FA7643CA469}">
      <dgm:prSet/>
      <dgm:spPr/>
      <dgm:t>
        <a:bodyPr/>
        <a:lstStyle/>
        <a:p>
          <a:endParaRPr lang="en-US"/>
        </a:p>
      </dgm:t>
    </dgm:pt>
    <dgm:pt modelId="{0A392228-B4FD-4162-B44C-216E16098BF0}" type="sibTrans" cxnId="{208A55E6-A716-4FB5-9E7A-8FA7643CA469}">
      <dgm:prSet/>
      <dgm:spPr/>
      <dgm:t>
        <a:bodyPr/>
        <a:lstStyle/>
        <a:p>
          <a:endParaRPr lang="en-US"/>
        </a:p>
      </dgm:t>
    </dgm:pt>
    <dgm:pt modelId="{66DFF722-CC98-42D1-914D-7A413B3A8232}" type="pres">
      <dgm:prSet presAssocID="{9F5931C1-EC00-4B0D-81D7-AFA119C96B2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26DE2E-651C-4BCF-99B0-4525205C6CAC}" type="pres">
      <dgm:prSet presAssocID="{0C75E3F2-86E5-4491-9429-EBD56FC9A322}" presName="composite" presStyleCnt="0"/>
      <dgm:spPr/>
    </dgm:pt>
    <dgm:pt modelId="{7C561CAC-95E5-4D23-BF76-2088CB1709EA}" type="pres">
      <dgm:prSet presAssocID="{0C75E3F2-86E5-4491-9429-EBD56FC9A322}" presName="imagSh" presStyleLbl="bgImgPlace1" presStyleIdx="0" presStyleCnt="5"/>
      <dgm:spPr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4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F594745B-3E3F-444D-BB2E-9A2461903115}" type="pres">
      <dgm:prSet presAssocID="{0C75E3F2-86E5-4491-9429-EBD56FC9A322}" presName="tx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59EB67-EBB0-487B-9B34-C69DE5BD2E34}" type="pres">
      <dgm:prSet presAssocID="{40884C2B-7F4B-4090-9BF0-65A1D2CEDFFA}" presName="sibTrans" presStyleLbl="sibTrans2D1" presStyleIdx="0" presStyleCnt="4"/>
      <dgm:spPr/>
      <dgm:t>
        <a:bodyPr/>
        <a:lstStyle/>
        <a:p>
          <a:endParaRPr lang="en-US"/>
        </a:p>
      </dgm:t>
    </dgm:pt>
    <dgm:pt modelId="{A07D6261-8D04-49F7-AE28-F0384F62F127}" type="pres">
      <dgm:prSet presAssocID="{40884C2B-7F4B-4090-9BF0-65A1D2CEDFFA}" presName="connTx" presStyleLbl="sibTrans2D1" presStyleIdx="0" presStyleCnt="4"/>
      <dgm:spPr/>
      <dgm:t>
        <a:bodyPr/>
        <a:lstStyle/>
        <a:p>
          <a:endParaRPr lang="en-US"/>
        </a:p>
      </dgm:t>
    </dgm:pt>
    <dgm:pt modelId="{E939DD7B-6F0D-4079-B76C-A3B5BEEB0F02}" type="pres">
      <dgm:prSet presAssocID="{60FBBD9D-FAB8-425A-ADC4-6A545C8A53F4}" presName="composite" presStyleCnt="0"/>
      <dgm:spPr/>
    </dgm:pt>
    <dgm:pt modelId="{4AD87F8B-28BC-4E65-9ED4-619E944F3825}" type="pres">
      <dgm:prSet presAssocID="{60FBBD9D-FAB8-425A-ADC4-6A545C8A53F4}" presName="imagSh" presStyleLbl="bgImgPlace1" presStyleIdx="1" presStyleCnt="5"/>
      <dgm:spPr>
        <a:blipFill>
          <a:blip xmlns:r="http://schemas.openxmlformats.org/officeDocument/2006/relationships" r:embed="rId2">
            <a:duotone>
              <a:schemeClr val="accent4">
                <a:hueOff val="2039951"/>
                <a:satOff val="19100"/>
                <a:lumOff val="3164"/>
                <a:alphaOff val="0"/>
                <a:shade val="20000"/>
                <a:satMod val="200000"/>
              </a:schemeClr>
              <a:schemeClr val="accent4">
                <a:hueOff val="2039951"/>
                <a:satOff val="19100"/>
                <a:lumOff val="3164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1F35D093-7035-497F-A750-CBADADB63C34}" type="pres">
      <dgm:prSet presAssocID="{60FBBD9D-FAB8-425A-ADC4-6A545C8A53F4}" presName="tx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7BBB1-DDE9-4E84-8418-2BED9234A373}" type="pres">
      <dgm:prSet presAssocID="{31CEB79F-C3A0-43E9-97DF-42D91E3D698B}" presName="sibTrans" presStyleLbl="sibTrans2D1" presStyleIdx="1" presStyleCnt="4"/>
      <dgm:spPr/>
      <dgm:t>
        <a:bodyPr/>
        <a:lstStyle/>
        <a:p>
          <a:endParaRPr lang="en-US"/>
        </a:p>
      </dgm:t>
    </dgm:pt>
    <dgm:pt modelId="{378FC689-5D65-4629-9FD3-D389352A11F2}" type="pres">
      <dgm:prSet presAssocID="{31CEB79F-C3A0-43E9-97DF-42D91E3D698B}" presName="connTx" presStyleLbl="sibTrans2D1" presStyleIdx="1" presStyleCnt="4"/>
      <dgm:spPr/>
      <dgm:t>
        <a:bodyPr/>
        <a:lstStyle/>
        <a:p>
          <a:endParaRPr lang="en-US"/>
        </a:p>
      </dgm:t>
    </dgm:pt>
    <dgm:pt modelId="{F56B3BD5-59EC-495C-8F19-6D3FDF32A33E}" type="pres">
      <dgm:prSet presAssocID="{4CA7087D-A8DA-4CDF-949E-63FA938E4F61}" presName="composite" presStyleCnt="0"/>
      <dgm:spPr/>
    </dgm:pt>
    <dgm:pt modelId="{1AAAEEF9-C75C-4273-A331-7C4503015EF4}" type="pres">
      <dgm:prSet presAssocID="{4CA7087D-A8DA-4CDF-949E-63FA938E4F61}" presName="imagSh" presStyleLbl="bgImgPlace1" presStyleIdx="2" presStyleCnt="5"/>
      <dgm:spPr>
        <a:blipFill>
          <a:blip xmlns:r="http://schemas.openxmlformats.org/officeDocument/2006/relationships" r:embed="rId3">
            <a:duotone>
              <a:schemeClr val="accent4">
                <a:hueOff val="4079902"/>
                <a:satOff val="38200"/>
                <a:lumOff val="6328"/>
                <a:alphaOff val="0"/>
                <a:shade val="20000"/>
                <a:satMod val="200000"/>
              </a:schemeClr>
              <a:schemeClr val="accent4">
                <a:hueOff val="4079902"/>
                <a:satOff val="38200"/>
                <a:lumOff val="6328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0584BDD-C78E-49E7-9E05-55C0FD3C139F}" type="pres">
      <dgm:prSet presAssocID="{4CA7087D-A8DA-4CDF-949E-63FA938E4F61}" presName="tx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9E523D-C07F-4952-BCB8-940849431513}" type="pres">
      <dgm:prSet presAssocID="{4A153F75-05BA-4393-9D57-EE63CB249557}" presName="sibTrans" presStyleLbl="sibTrans2D1" presStyleIdx="2" presStyleCnt="4"/>
      <dgm:spPr/>
      <dgm:t>
        <a:bodyPr/>
        <a:lstStyle/>
        <a:p>
          <a:endParaRPr lang="en-US"/>
        </a:p>
      </dgm:t>
    </dgm:pt>
    <dgm:pt modelId="{396CDD34-89F8-41B2-B2D2-873C623D18E6}" type="pres">
      <dgm:prSet presAssocID="{4A153F75-05BA-4393-9D57-EE63CB249557}" presName="connTx" presStyleLbl="sibTrans2D1" presStyleIdx="2" presStyleCnt="4"/>
      <dgm:spPr/>
      <dgm:t>
        <a:bodyPr/>
        <a:lstStyle/>
        <a:p>
          <a:endParaRPr lang="en-US"/>
        </a:p>
      </dgm:t>
    </dgm:pt>
    <dgm:pt modelId="{B2B37228-104A-41C2-9D1F-0215FAFFA914}" type="pres">
      <dgm:prSet presAssocID="{041AB362-33AA-484C-AF8A-2685B9646FCB}" presName="composite" presStyleCnt="0"/>
      <dgm:spPr/>
    </dgm:pt>
    <dgm:pt modelId="{FCCDE9F9-E67D-468B-A6E3-A1607B88389E}" type="pres">
      <dgm:prSet presAssocID="{041AB362-33AA-484C-AF8A-2685B9646FCB}" presName="imagSh" presStyleLbl="bgImgPlace1" presStyleIdx="3" presStyleCnt="5"/>
      <dgm:spPr>
        <a:blipFill>
          <a:blip xmlns:r="http://schemas.openxmlformats.org/officeDocument/2006/relationships" r:embed="rId4">
            <a:duotone>
              <a:schemeClr val="accent4">
                <a:hueOff val="6119853"/>
                <a:satOff val="57299"/>
                <a:lumOff val="9493"/>
                <a:alphaOff val="0"/>
                <a:shade val="20000"/>
                <a:satMod val="200000"/>
              </a:schemeClr>
              <a:schemeClr val="accent4">
                <a:hueOff val="6119853"/>
                <a:satOff val="57299"/>
                <a:lumOff val="9493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386FAC59-1598-4C44-83E3-D1E07D850D1F}" type="pres">
      <dgm:prSet presAssocID="{041AB362-33AA-484C-AF8A-2685B9646FCB}" presName="tx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ADFC48-00E9-4A3B-A4B0-B73688CF4F12}" type="pres">
      <dgm:prSet presAssocID="{A87557AE-F896-4A52-A0A7-2CE1F0968366}" presName="sibTrans" presStyleLbl="sibTrans2D1" presStyleIdx="3" presStyleCnt="4"/>
      <dgm:spPr/>
      <dgm:t>
        <a:bodyPr/>
        <a:lstStyle/>
        <a:p>
          <a:endParaRPr lang="en-US"/>
        </a:p>
      </dgm:t>
    </dgm:pt>
    <dgm:pt modelId="{F5DCACB3-407B-4AD6-8206-4F0C22241AE8}" type="pres">
      <dgm:prSet presAssocID="{A87557AE-F896-4A52-A0A7-2CE1F0968366}" presName="connTx" presStyleLbl="sibTrans2D1" presStyleIdx="3" presStyleCnt="4"/>
      <dgm:spPr/>
      <dgm:t>
        <a:bodyPr/>
        <a:lstStyle/>
        <a:p>
          <a:endParaRPr lang="en-US"/>
        </a:p>
      </dgm:t>
    </dgm:pt>
    <dgm:pt modelId="{903ACA1A-FAA5-45F6-82A7-C977DBE18749}" type="pres">
      <dgm:prSet presAssocID="{D158CCF8-55A2-4854-BEE7-52319A52D1C0}" presName="composite" presStyleCnt="0"/>
      <dgm:spPr/>
    </dgm:pt>
    <dgm:pt modelId="{76740E0A-0A0E-4493-8EB6-AA91009E38CE}" type="pres">
      <dgm:prSet presAssocID="{D158CCF8-55A2-4854-BEE7-52319A52D1C0}" presName="imagSh" presStyleLbl="bgImgPlace1" presStyleIdx="4" presStyleCnt="5"/>
      <dgm:spPr>
        <a:blipFill>
          <a:blip xmlns:r="http://schemas.openxmlformats.org/officeDocument/2006/relationships" r:embed="rId5">
            <a:duotone>
              <a:schemeClr val="accent4">
                <a:hueOff val="8159803"/>
                <a:satOff val="76399"/>
                <a:lumOff val="12657"/>
                <a:alphaOff val="0"/>
                <a:shade val="20000"/>
                <a:satMod val="200000"/>
              </a:schemeClr>
              <a:schemeClr val="accent4">
                <a:hueOff val="8159803"/>
                <a:satOff val="76399"/>
                <a:lumOff val="12657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F9C12E3-AF64-4D85-85B1-7E31278D59D5}" type="pres">
      <dgm:prSet presAssocID="{D158CCF8-55A2-4854-BEE7-52319A52D1C0}" presName="tx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52B540-36CC-4033-B6AD-D5636E6A1A22}" srcId="{9F5931C1-EC00-4B0D-81D7-AFA119C96B24}" destId="{4CA7087D-A8DA-4CDF-949E-63FA938E4F61}" srcOrd="2" destOrd="0" parTransId="{C0116799-A4B8-462F-9C97-2FBA4A4B6DAB}" sibTransId="{4A153F75-05BA-4393-9D57-EE63CB249557}"/>
    <dgm:cxn modelId="{07BA9934-9864-4B2D-B36C-4FA29018CDFB}" type="presOf" srcId="{40884C2B-7F4B-4090-9BF0-65A1D2CEDFFA}" destId="{9B59EB67-EBB0-487B-9B34-C69DE5BD2E34}" srcOrd="0" destOrd="0" presId="urn:microsoft.com/office/officeart/2005/8/layout/hProcess10"/>
    <dgm:cxn modelId="{88E49735-2BF2-42C9-AEDA-C81F5616CE7B}" type="presOf" srcId="{9F5931C1-EC00-4B0D-81D7-AFA119C96B24}" destId="{66DFF722-CC98-42D1-914D-7A413B3A8232}" srcOrd="0" destOrd="0" presId="urn:microsoft.com/office/officeart/2005/8/layout/hProcess10"/>
    <dgm:cxn modelId="{2939976E-D1BE-492E-852D-2904D2184C3E}" type="presOf" srcId="{0C75E3F2-86E5-4491-9429-EBD56FC9A322}" destId="{F594745B-3E3F-444D-BB2E-9A2461903115}" srcOrd="0" destOrd="0" presId="urn:microsoft.com/office/officeart/2005/8/layout/hProcess10"/>
    <dgm:cxn modelId="{29E0CBBF-6092-4F08-ADE9-AD6062944DCD}" type="presOf" srcId="{4A153F75-05BA-4393-9D57-EE63CB249557}" destId="{396CDD34-89F8-41B2-B2D2-873C623D18E6}" srcOrd="1" destOrd="0" presId="urn:microsoft.com/office/officeart/2005/8/layout/hProcess10"/>
    <dgm:cxn modelId="{208A55E6-A716-4FB5-9E7A-8FA7643CA469}" srcId="{9F5931C1-EC00-4B0D-81D7-AFA119C96B24}" destId="{D158CCF8-55A2-4854-BEE7-52319A52D1C0}" srcOrd="4" destOrd="0" parTransId="{5D90DDD5-B976-4CE3-AFC7-0D6CD71C183A}" sibTransId="{0A392228-B4FD-4162-B44C-216E16098BF0}"/>
    <dgm:cxn modelId="{8195270D-7D45-4B9F-9652-7C5D27B42314}" type="presOf" srcId="{A87557AE-F896-4A52-A0A7-2CE1F0968366}" destId="{F5DCACB3-407B-4AD6-8206-4F0C22241AE8}" srcOrd="1" destOrd="0" presId="urn:microsoft.com/office/officeart/2005/8/layout/hProcess10"/>
    <dgm:cxn modelId="{9C458534-0FEE-453E-84E3-65F2A07E77A7}" srcId="{9F5931C1-EC00-4B0D-81D7-AFA119C96B24}" destId="{60FBBD9D-FAB8-425A-ADC4-6A545C8A53F4}" srcOrd="1" destOrd="0" parTransId="{1AAEC64F-AD64-43CC-A221-B8EB59DC6208}" sibTransId="{31CEB79F-C3A0-43E9-97DF-42D91E3D698B}"/>
    <dgm:cxn modelId="{5A50C2A2-1EC2-4410-A183-76C8C4EAD748}" type="presOf" srcId="{041AB362-33AA-484C-AF8A-2685B9646FCB}" destId="{386FAC59-1598-4C44-83E3-D1E07D850D1F}" srcOrd="0" destOrd="0" presId="urn:microsoft.com/office/officeart/2005/8/layout/hProcess10"/>
    <dgm:cxn modelId="{AA8B38CC-04E1-4EFB-B1C8-61539579108F}" type="presOf" srcId="{31CEB79F-C3A0-43E9-97DF-42D91E3D698B}" destId="{7047BBB1-DDE9-4E84-8418-2BED9234A373}" srcOrd="0" destOrd="0" presId="urn:microsoft.com/office/officeart/2005/8/layout/hProcess10"/>
    <dgm:cxn modelId="{89C6F85A-DBC2-4D1E-AF50-2EAD22C525A0}" type="presOf" srcId="{A87557AE-F896-4A52-A0A7-2CE1F0968366}" destId="{B3ADFC48-00E9-4A3B-A4B0-B73688CF4F12}" srcOrd="0" destOrd="0" presId="urn:microsoft.com/office/officeart/2005/8/layout/hProcess10"/>
    <dgm:cxn modelId="{1C84DC49-5C37-46EA-9954-DE5F5E19901D}" type="presOf" srcId="{D158CCF8-55A2-4854-BEE7-52319A52D1C0}" destId="{CF9C12E3-AF64-4D85-85B1-7E31278D59D5}" srcOrd="0" destOrd="0" presId="urn:microsoft.com/office/officeart/2005/8/layout/hProcess10"/>
    <dgm:cxn modelId="{C8816CD0-756F-4380-8EDA-5BA98EDC9EEE}" type="presOf" srcId="{60FBBD9D-FAB8-425A-ADC4-6A545C8A53F4}" destId="{1F35D093-7035-497F-A750-CBADADB63C34}" srcOrd="0" destOrd="0" presId="urn:microsoft.com/office/officeart/2005/8/layout/hProcess10"/>
    <dgm:cxn modelId="{C7EC5BAA-A79C-43AC-89A2-95DC34CF1DC5}" type="presOf" srcId="{4CA7087D-A8DA-4CDF-949E-63FA938E4F61}" destId="{B0584BDD-C78E-49E7-9E05-55C0FD3C139F}" srcOrd="0" destOrd="0" presId="urn:microsoft.com/office/officeart/2005/8/layout/hProcess10"/>
    <dgm:cxn modelId="{A6C8E71F-3CFF-4216-BD52-18030CDF77AF}" type="presOf" srcId="{4A153F75-05BA-4393-9D57-EE63CB249557}" destId="{1B9E523D-C07F-4952-BCB8-940849431513}" srcOrd="0" destOrd="0" presId="urn:microsoft.com/office/officeart/2005/8/layout/hProcess10"/>
    <dgm:cxn modelId="{D5E5D451-837D-4EBA-A15F-7D059EB74DFF}" type="presOf" srcId="{31CEB79F-C3A0-43E9-97DF-42D91E3D698B}" destId="{378FC689-5D65-4629-9FD3-D389352A11F2}" srcOrd="1" destOrd="0" presId="urn:microsoft.com/office/officeart/2005/8/layout/hProcess10"/>
    <dgm:cxn modelId="{BDFF3AD2-DE8D-4B7D-9DE5-7E7134B296E9}" srcId="{9F5931C1-EC00-4B0D-81D7-AFA119C96B24}" destId="{0C75E3F2-86E5-4491-9429-EBD56FC9A322}" srcOrd="0" destOrd="0" parTransId="{12DCFBDB-5B4B-4D04-B263-B278A3B49BC1}" sibTransId="{40884C2B-7F4B-4090-9BF0-65A1D2CEDFFA}"/>
    <dgm:cxn modelId="{B50105C7-E319-46B0-9F43-4550B16A4A7F}" srcId="{9F5931C1-EC00-4B0D-81D7-AFA119C96B24}" destId="{041AB362-33AA-484C-AF8A-2685B9646FCB}" srcOrd="3" destOrd="0" parTransId="{62DB0B81-316B-49E7-AEBD-4BE4A33C5D73}" sibTransId="{A87557AE-F896-4A52-A0A7-2CE1F0968366}"/>
    <dgm:cxn modelId="{6B60B566-9942-42B0-A777-7CAC44A92F94}" type="presOf" srcId="{40884C2B-7F4B-4090-9BF0-65A1D2CEDFFA}" destId="{A07D6261-8D04-49F7-AE28-F0384F62F127}" srcOrd="1" destOrd="0" presId="urn:microsoft.com/office/officeart/2005/8/layout/hProcess10"/>
    <dgm:cxn modelId="{5A3DBCE9-6B05-433F-9514-0C1B3160E073}" type="presParOf" srcId="{66DFF722-CC98-42D1-914D-7A413B3A8232}" destId="{2326DE2E-651C-4BCF-99B0-4525205C6CAC}" srcOrd="0" destOrd="0" presId="urn:microsoft.com/office/officeart/2005/8/layout/hProcess10"/>
    <dgm:cxn modelId="{9F5E7CC4-059D-4BB7-8D91-6B9B266BEF16}" type="presParOf" srcId="{2326DE2E-651C-4BCF-99B0-4525205C6CAC}" destId="{7C561CAC-95E5-4D23-BF76-2088CB1709EA}" srcOrd="0" destOrd="0" presId="urn:microsoft.com/office/officeart/2005/8/layout/hProcess10"/>
    <dgm:cxn modelId="{1791934F-729E-4AE1-9E94-5768D0F883C1}" type="presParOf" srcId="{2326DE2E-651C-4BCF-99B0-4525205C6CAC}" destId="{F594745B-3E3F-444D-BB2E-9A2461903115}" srcOrd="1" destOrd="0" presId="urn:microsoft.com/office/officeart/2005/8/layout/hProcess10"/>
    <dgm:cxn modelId="{E4CEF1D6-DBE2-4D85-9CE7-63182D62EA66}" type="presParOf" srcId="{66DFF722-CC98-42D1-914D-7A413B3A8232}" destId="{9B59EB67-EBB0-487B-9B34-C69DE5BD2E34}" srcOrd="1" destOrd="0" presId="urn:microsoft.com/office/officeart/2005/8/layout/hProcess10"/>
    <dgm:cxn modelId="{7F41B0B1-D9BA-4268-B209-474046FEC7C2}" type="presParOf" srcId="{9B59EB67-EBB0-487B-9B34-C69DE5BD2E34}" destId="{A07D6261-8D04-49F7-AE28-F0384F62F127}" srcOrd="0" destOrd="0" presId="urn:microsoft.com/office/officeart/2005/8/layout/hProcess10"/>
    <dgm:cxn modelId="{06B2493E-05A4-4448-8DAA-0A7D41424BF6}" type="presParOf" srcId="{66DFF722-CC98-42D1-914D-7A413B3A8232}" destId="{E939DD7B-6F0D-4079-B76C-A3B5BEEB0F02}" srcOrd="2" destOrd="0" presId="urn:microsoft.com/office/officeart/2005/8/layout/hProcess10"/>
    <dgm:cxn modelId="{FFD129C7-FD44-451B-B606-3269FC8A5FA7}" type="presParOf" srcId="{E939DD7B-6F0D-4079-B76C-A3B5BEEB0F02}" destId="{4AD87F8B-28BC-4E65-9ED4-619E944F3825}" srcOrd="0" destOrd="0" presId="urn:microsoft.com/office/officeart/2005/8/layout/hProcess10"/>
    <dgm:cxn modelId="{0F9F7DF1-AB7D-4E58-9E53-98C132945ABE}" type="presParOf" srcId="{E939DD7B-6F0D-4079-B76C-A3B5BEEB0F02}" destId="{1F35D093-7035-497F-A750-CBADADB63C34}" srcOrd="1" destOrd="0" presId="urn:microsoft.com/office/officeart/2005/8/layout/hProcess10"/>
    <dgm:cxn modelId="{44B7DFCF-9981-4307-BFA0-51FCB9C0A128}" type="presParOf" srcId="{66DFF722-CC98-42D1-914D-7A413B3A8232}" destId="{7047BBB1-DDE9-4E84-8418-2BED9234A373}" srcOrd="3" destOrd="0" presId="urn:microsoft.com/office/officeart/2005/8/layout/hProcess10"/>
    <dgm:cxn modelId="{7E88F8C4-783B-4DD8-9DBD-C9B342E88F4F}" type="presParOf" srcId="{7047BBB1-DDE9-4E84-8418-2BED9234A373}" destId="{378FC689-5D65-4629-9FD3-D389352A11F2}" srcOrd="0" destOrd="0" presId="urn:microsoft.com/office/officeart/2005/8/layout/hProcess10"/>
    <dgm:cxn modelId="{D64DE549-ABED-43F3-B0AC-0E6C6F79099C}" type="presParOf" srcId="{66DFF722-CC98-42D1-914D-7A413B3A8232}" destId="{F56B3BD5-59EC-495C-8F19-6D3FDF32A33E}" srcOrd="4" destOrd="0" presId="urn:microsoft.com/office/officeart/2005/8/layout/hProcess10"/>
    <dgm:cxn modelId="{8798B88A-F279-473E-8C77-FB567E2CD0A5}" type="presParOf" srcId="{F56B3BD5-59EC-495C-8F19-6D3FDF32A33E}" destId="{1AAAEEF9-C75C-4273-A331-7C4503015EF4}" srcOrd="0" destOrd="0" presId="urn:microsoft.com/office/officeart/2005/8/layout/hProcess10"/>
    <dgm:cxn modelId="{AA2DEF93-F224-4D70-BB58-900BFD0D135F}" type="presParOf" srcId="{F56B3BD5-59EC-495C-8F19-6D3FDF32A33E}" destId="{B0584BDD-C78E-49E7-9E05-55C0FD3C139F}" srcOrd="1" destOrd="0" presId="urn:microsoft.com/office/officeart/2005/8/layout/hProcess10"/>
    <dgm:cxn modelId="{94EB4C55-B1A1-4FE2-B877-762093B4FD81}" type="presParOf" srcId="{66DFF722-CC98-42D1-914D-7A413B3A8232}" destId="{1B9E523D-C07F-4952-BCB8-940849431513}" srcOrd="5" destOrd="0" presId="urn:microsoft.com/office/officeart/2005/8/layout/hProcess10"/>
    <dgm:cxn modelId="{BC50E093-BEE0-4DED-B7D6-CD5A3C3C89D9}" type="presParOf" srcId="{1B9E523D-C07F-4952-BCB8-940849431513}" destId="{396CDD34-89F8-41B2-B2D2-873C623D18E6}" srcOrd="0" destOrd="0" presId="urn:microsoft.com/office/officeart/2005/8/layout/hProcess10"/>
    <dgm:cxn modelId="{01617063-4C8E-432C-A532-C9399C6FDB97}" type="presParOf" srcId="{66DFF722-CC98-42D1-914D-7A413B3A8232}" destId="{B2B37228-104A-41C2-9D1F-0215FAFFA914}" srcOrd="6" destOrd="0" presId="urn:microsoft.com/office/officeart/2005/8/layout/hProcess10"/>
    <dgm:cxn modelId="{4E82066F-5486-425A-9DE4-B62998364335}" type="presParOf" srcId="{B2B37228-104A-41C2-9D1F-0215FAFFA914}" destId="{FCCDE9F9-E67D-468B-A6E3-A1607B88389E}" srcOrd="0" destOrd="0" presId="urn:microsoft.com/office/officeart/2005/8/layout/hProcess10"/>
    <dgm:cxn modelId="{4936950F-869A-4CCB-8466-5ADA434F721D}" type="presParOf" srcId="{B2B37228-104A-41C2-9D1F-0215FAFFA914}" destId="{386FAC59-1598-4C44-83E3-D1E07D850D1F}" srcOrd="1" destOrd="0" presId="urn:microsoft.com/office/officeart/2005/8/layout/hProcess10"/>
    <dgm:cxn modelId="{1DF1F085-C367-49E8-B0FE-57B45156AE42}" type="presParOf" srcId="{66DFF722-CC98-42D1-914D-7A413B3A8232}" destId="{B3ADFC48-00E9-4A3B-A4B0-B73688CF4F12}" srcOrd="7" destOrd="0" presId="urn:microsoft.com/office/officeart/2005/8/layout/hProcess10"/>
    <dgm:cxn modelId="{49FBD748-A4E7-4222-800F-F63428757413}" type="presParOf" srcId="{B3ADFC48-00E9-4A3B-A4B0-B73688CF4F12}" destId="{F5DCACB3-407B-4AD6-8206-4F0C22241AE8}" srcOrd="0" destOrd="0" presId="urn:microsoft.com/office/officeart/2005/8/layout/hProcess10"/>
    <dgm:cxn modelId="{00B09165-ED34-45E7-99C0-7A5DB461BA65}" type="presParOf" srcId="{66DFF722-CC98-42D1-914D-7A413B3A8232}" destId="{903ACA1A-FAA5-45F6-82A7-C977DBE18749}" srcOrd="8" destOrd="0" presId="urn:microsoft.com/office/officeart/2005/8/layout/hProcess10"/>
    <dgm:cxn modelId="{AE88FFDD-C1D1-48F3-B4A0-027A424A8FE2}" type="presParOf" srcId="{903ACA1A-FAA5-45F6-82A7-C977DBE18749}" destId="{76740E0A-0A0E-4493-8EB6-AA91009E38CE}" srcOrd="0" destOrd="0" presId="urn:microsoft.com/office/officeart/2005/8/layout/hProcess10"/>
    <dgm:cxn modelId="{BD8722E7-1889-4002-875F-66F122A9AB2B}" type="presParOf" srcId="{903ACA1A-FAA5-45F6-82A7-C977DBE18749}" destId="{CF9C12E3-AF64-4D85-85B1-7E31278D59D5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9F7CDF-26FE-4C9F-9E9B-82EAAAC81E19}" type="doc">
      <dgm:prSet loTypeId="urn:microsoft.com/office/officeart/2005/8/layout/hierarchy2" loCatId="hierarchy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39BEEE2-C721-4504-AD5D-FEEC7703A78F}">
      <dgm:prSet phldrT="[Text]"/>
      <dgm:spPr/>
      <dgm:t>
        <a:bodyPr/>
        <a:lstStyle/>
        <a:p>
          <a:r>
            <a:rPr lang="en-US" dirty="0" smtClean="0"/>
            <a:t>SCM</a:t>
          </a:r>
          <a:endParaRPr lang="en-US" dirty="0"/>
        </a:p>
      </dgm:t>
    </dgm:pt>
    <dgm:pt modelId="{DF54C18A-E189-4812-B2BE-3558110A56A7}" type="parTrans" cxnId="{71E19F4F-BB4A-4C8C-BA85-8DD859D169E8}">
      <dgm:prSet/>
      <dgm:spPr/>
      <dgm:t>
        <a:bodyPr/>
        <a:lstStyle/>
        <a:p>
          <a:endParaRPr lang="en-US"/>
        </a:p>
      </dgm:t>
    </dgm:pt>
    <dgm:pt modelId="{E5EDFE97-1EF8-4838-8FA5-134F33558326}" type="sibTrans" cxnId="{71E19F4F-BB4A-4C8C-BA85-8DD859D169E8}">
      <dgm:prSet/>
      <dgm:spPr/>
      <dgm:t>
        <a:bodyPr/>
        <a:lstStyle/>
        <a:p>
          <a:endParaRPr lang="en-US"/>
        </a:p>
      </dgm:t>
    </dgm:pt>
    <dgm:pt modelId="{5F6605E3-886A-4991-94B3-CD1AD8787263}">
      <dgm:prSet phldrT="[Text]"/>
      <dgm:spPr/>
      <dgm:t>
        <a:bodyPr/>
        <a:lstStyle/>
        <a:p>
          <a:r>
            <a:rPr lang="en-US" dirty="0" smtClean="0"/>
            <a:t>Decision Phases</a:t>
          </a:r>
          <a:endParaRPr lang="en-US" dirty="0"/>
        </a:p>
      </dgm:t>
    </dgm:pt>
    <dgm:pt modelId="{A594ABD6-D6C4-4D9B-ACCE-E3B218982468}" type="parTrans" cxnId="{E51342EB-524E-4E18-8A99-90DCEAA55577}">
      <dgm:prSet/>
      <dgm:spPr/>
      <dgm:t>
        <a:bodyPr/>
        <a:lstStyle/>
        <a:p>
          <a:endParaRPr lang="en-US"/>
        </a:p>
      </dgm:t>
    </dgm:pt>
    <dgm:pt modelId="{7D797725-1CBD-4394-9989-981F11BAEBDB}" type="sibTrans" cxnId="{E51342EB-524E-4E18-8A99-90DCEAA55577}">
      <dgm:prSet/>
      <dgm:spPr/>
      <dgm:t>
        <a:bodyPr/>
        <a:lstStyle/>
        <a:p>
          <a:endParaRPr lang="en-US"/>
        </a:p>
      </dgm:t>
    </dgm:pt>
    <dgm:pt modelId="{F1F07889-32D1-44F3-B5C7-D153D5EBEECA}">
      <dgm:prSet phldrT="[Text]"/>
      <dgm:spPr/>
      <dgm:t>
        <a:bodyPr/>
        <a:lstStyle/>
        <a:p>
          <a:r>
            <a:rPr lang="en-US" dirty="0" smtClean="0"/>
            <a:t>Supply chain planning</a:t>
          </a:r>
          <a:endParaRPr lang="en-US" dirty="0"/>
        </a:p>
      </dgm:t>
    </dgm:pt>
    <dgm:pt modelId="{E3BBD804-558A-4E91-BE00-BEFAA28A5BD8}" type="parTrans" cxnId="{CED2F6C1-3A80-4FC7-B5EC-47D09ED0BD0E}">
      <dgm:prSet/>
      <dgm:spPr/>
      <dgm:t>
        <a:bodyPr/>
        <a:lstStyle/>
        <a:p>
          <a:endParaRPr lang="en-US"/>
        </a:p>
      </dgm:t>
    </dgm:pt>
    <dgm:pt modelId="{0D4D6959-F171-4900-A09D-B34C1C7E4DD0}" type="sibTrans" cxnId="{CED2F6C1-3A80-4FC7-B5EC-47D09ED0BD0E}">
      <dgm:prSet/>
      <dgm:spPr/>
      <dgm:t>
        <a:bodyPr/>
        <a:lstStyle/>
        <a:p>
          <a:endParaRPr lang="en-US"/>
        </a:p>
      </dgm:t>
    </dgm:pt>
    <dgm:pt modelId="{335663B3-2105-48CB-A86E-072E3C268C36}">
      <dgm:prSet phldrT="[Text]"/>
      <dgm:spPr/>
      <dgm:t>
        <a:bodyPr/>
        <a:lstStyle/>
        <a:p>
          <a:r>
            <a:rPr lang="en-US" dirty="0" smtClean="0"/>
            <a:t>Supply chain strategy</a:t>
          </a:r>
          <a:endParaRPr lang="en-US" dirty="0"/>
        </a:p>
      </dgm:t>
    </dgm:pt>
    <dgm:pt modelId="{D39E5E48-22B4-4BD6-BFA1-4774878ABBFD}" type="parTrans" cxnId="{8F719DE4-A90A-4463-B396-677A6E2A0A8F}">
      <dgm:prSet/>
      <dgm:spPr/>
      <dgm:t>
        <a:bodyPr/>
        <a:lstStyle/>
        <a:p>
          <a:endParaRPr lang="en-US"/>
        </a:p>
      </dgm:t>
    </dgm:pt>
    <dgm:pt modelId="{F2151AE3-FDFA-4D2D-8937-30B54CFB5F9C}" type="sibTrans" cxnId="{8F719DE4-A90A-4463-B396-677A6E2A0A8F}">
      <dgm:prSet/>
      <dgm:spPr/>
      <dgm:t>
        <a:bodyPr/>
        <a:lstStyle/>
        <a:p>
          <a:endParaRPr lang="en-US"/>
        </a:p>
      </dgm:t>
    </dgm:pt>
    <dgm:pt modelId="{137C9F4E-9481-46C3-A778-388EBCF42FDC}">
      <dgm:prSet phldrT="[Text]"/>
      <dgm:spPr/>
      <dgm:t>
        <a:bodyPr/>
        <a:lstStyle/>
        <a:p>
          <a:r>
            <a:rPr lang="en-US" dirty="0" smtClean="0"/>
            <a:t>Supply chain operational</a:t>
          </a:r>
        </a:p>
      </dgm:t>
    </dgm:pt>
    <dgm:pt modelId="{1FD897ED-D14F-4594-93C2-9951CFF87ABB}" type="parTrans" cxnId="{E2B35747-CAB6-411F-B69C-9805288BAC03}">
      <dgm:prSet/>
      <dgm:spPr/>
      <dgm:t>
        <a:bodyPr/>
        <a:lstStyle/>
        <a:p>
          <a:endParaRPr lang="en-US"/>
        </a:p>
      </dgm:t>
    </dgm:pt>
    <dgm:pt modelId="{66CDD886-555B-41BF-96AA-C57BCFC8CE40}" type="sibTrans" cxnId="{E2B35747-CAB6-411F-B69C-9805288BAC03}">
      <dgm:prSet/>
      <dgm:spPr/>
      <dgm:t>
        <a:bodyPr/>
        <a:lstStyle/>
        <a:p>
          <a:endParaRPr lang="en-US"/>
        </a:p>
      </dgm:t>
    </dgm:pt>
    <dgm:pt modelId="{0A16E61E-AD5E-483F-97F6-A3700B4982E5}" type="pres">
      <dgm:prSet presAssocID="{A39F7CDF-26FE-4C9F-9E9B-82EAAAC81E1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C7939B-5E67-40C3-B350-65B104800E7C}" type="pres">
      <dgm:prSet presAssocID="{839BEEE2-C721-4504-AD5D-FEEC7703A78F}" presName="root1" presStyleCnt="0"/>
      <dgm:spPr/>
    </dgm:pt>
    <dgm:pt modelId="{A6F963BB-0133-422C-89B3-2AAEFFC8029C}" type="pres">
      <dgm:prSet presAssocID="{839BEEE2-C721-4504-AD5D-FEEC7703A78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80AFF8-5B70-428A-9A9F-DEE59360AC63}" type="pres">
      <dgm:prSet presAssocID="{839BEEE2-C721-4504-AD5D-FEEC7703A78F}" presName="level2hierChild" presStyleCnt="0"/>
      <dgm:spPr/>
    </dgm:pt>
    <dgm:pt modelId="{05853C45-1345-4090-A1A5-226522B91A36}" type="pres">
      <dgm:prSet presAssocID="{A594ABD6-D6C4-4D9B-ACCE-E3B218982468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D8286274-F5D6-4A7E-AE5A-57F0857A30C6}" type="pres">
      <dgm:prSet presAssocID="{A594ABD6-D6C4-4D9B-ACCE-E3B218982468}" presName="connTx" presStyleLbl="parChTrans1D2" presStyleIdx="0" presStyleCnt="1"/>
      <dgm:spPr/>
      <dgm:t>
        <a:bodyPr/>
        <a:lstStyle/>
        <a:p>
          <a:endParaRPr lang="en-US"/>
        </a:p>
      </dgm:t>
    </dgm:pt>
    <dgm:pt modelId="{69E7B2F3-2B17-4780-A23E-234C37354A74}" type="pres">
      <dgm:prSet presAssocID="{5F6605E3-886A-4991-94B3-CD1AD8787263}" presName="root2" presStyleCnt="0"/>
      <dgm:spPr/>
    </dgm:pt>
    <dgm:pt modelId="{F7ABDCC3-F536-456B-A82D-E239232508CC}" type="pres">
      <dgm:prSet presAssocID="{5F6605E3-886A-4991-94B3-CD1AD8787263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CCAE0E-7A63-4CEE-AC4D-838A9410031F}" type="pres">
      <dgm:prSet presAssocID="{5F6605E3-886A-4991-94B3-CD1AD8787263}" presName="level3hierChild" presStyleCnt="0"/>
      <dgm:spPr/>
    </dgm:pt>
    <dgm:pt modelId="{6F3CB9DE-1DEC-4403-8359-547D657C859A}" type="pres">
      <dgm:prSet presAssocID="{E3BBD804-558A-4E91-BE00-BEFAA28A5BD8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EECAB6C5-5EF3-44D0-B040-E187A27214DD}" type="pres">
      <dgm:prSet presAssocID="{E3BBD804-558A-4E91-BE00-BEFAA28A5BD8}" presName="connTx" presStyleLbl="parChTrans1D3" presStyleIdx="0" presStyleCnt="3"/>
      <dgm:spPr/>
      <dgm:t>
        <a:bodyPr/>
        <a:lstStyle/>
        <a:p>
          <a:endParaRPr lang="en-US"/>
        </a:p>
      </dgm:t>
    </dgm:pt>
    <dgm:pt modelId="{36ADBF21-21FE-4502-B1AF-C33E11140689}" type="pres">
      <dgm:prSet presAssocID="{F1F07889-32D1-44F3-B5C7-D153D5EBEECA}" presName="root2" presStyleCnt="0"/>
      <dgm:spPr/>
    </dgm:pt>
    <dgm:pt modelId="{A73009A9-59B8-451F-8B7C-C004018764D9}" type="pres">
      <dgm:prSet presAssocID="{F1F07889-32D1-44F3-B5C7-D153D5EBEECA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6CF88D-7285-4DFA-A047-3CCE03410CBB}" type="pres">
      <dgm:prSet presAssocID="{F1F07889-32D1-44F3-B5C7-D153D5EBEECA}" presName="level3hierChild" presStyleCnt="0"/>
      <dgm:spPr/>
    </dgm:pt>
    <dgm:pt modelId="{F71546E5-F01B-4D19-9AA9-D72CAE81CD54}" type="pres">
      <dgm:prSet presAssocID="{D39E5E48-22B4-4BD6-BFA1-4774878ABBFD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D9AB710B-5A67-4D0A-82B6-2895B1283096}" type="pres">
      <dgm:prSet presAssocID="{D39E5E48-22B4-4BD6-BFA1-4774878ABBFD}" presName="connTx" presStyleLbl="parChTrans1D3" presStyleIdx="1" presStyleCnt="3"/>
      <dgm:spPr/>
      <dgm:t>
        <a:bodyPr/>
        <a:lstStyle/>
        <a:p>
          <a:endParaRPr lang="en-US"/>
        </a:p>
      </dgm:t>
    </dgm:pt>
    <dgm:pt modelId="{F30CEB2F-9806-48C2-AFC8-730BD05A6CA9}" type="pres">
      <dgm:prSet presAssocID="{335663B3-2105-48CB-A86E-072E3C268C36}" presName="root2" presStyleCnt="0"/>
      <dgm:spPr/>
    </dgm:pt>
    <dgm:pt modelId="{F90D5993-15C3-4F55-8271-08F44ECCA4A9}" type="pres">
      <dgm:prSet presAssocID="{335663B3-2105-48CB-A86E-072E3C268C36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AD951C-9B2F-46CE-A1A1-830CED63596E}" type="pres">
      <dgm:prSet presAssocID="{335663B3-2105-48CB-A86E-072E3C268C36}" presName="level3hierChild" presStyleCnt="0"/>
      <dgm:spPr/>
    </dgm:pt>
    <dgm:pt modelId="{106DB1AA-0B39-4F34-B94E-914ACD0DCF8E}" type="pres">
      <dgm:prSet presAssocID="{1FD897ED-D14F-4594-93C2-9951CFF87ABB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62E251CD-64FF-4F52-A52E-9BCC4A5D628D}" type="pres">
      <dgm:prSet presAssocID="{1FD897ED-D14F-4594-93C2-9951CFF87ABB}" presName="connTx" presStyleLbl="parChTrans1D3" presStyleIdx="2" presStyleCnt="3"/>
      <dgm:spPr/>
      <dgm:t>
        <a:bodyPr/>
        <a:lstStyle/>
        <a:p>
          <a:endParaRPr lang="en-US"/>
        </a:p>
      </dgm:t>
    </dgm:pt>
    <dgm:pt modelId="{15DFDF2F-4CEA-4FF7-8784-D926199FAFC3}" type="pres">
      <dgm:prSet presAssocID="{137C9F4E-9481-46C3-A778-388EBCF42FDC}" presName="root2" presStyleCnt="0"/>
      <dgm:spPr/>
    </dgm:pt>
    <dgm:pt modelId="{3403BD0C-A993-413E-BE57-8E059D8D9309}" type="pres">
      <dgm:prSet presAssocID="{137C9F4E-9481-46C3-A778-388EBCF42FDC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7C72BA-C781-4A5F-B1AE-5E7C5942113A}" type="pres">
      <dgm:prSet presAssocID="{137C9F4E-9481-46C3-A778-388EBCF42FDC}" presName="level3hierChild" presStyleCnt="0"/>
      <dgm:spPr/>
    </dgm:pt>
  </dgm:ptLst>
  <dgm:cxnLst>
    <dgm:cxn modelId="{E3768469-7D4C-4923-80FF-9B4468DC3B21}" type="presOf" srcId="{1FD897ED-D14F-4594-93C2-9951CFF87ABB}" destId="{62E251CD-64FF-4F52-A52E-9BCC4A5D628D}" srcOrd="1" destOrd="0" presId="urn:microsoft.com/office/officeart/2005/8/layout/hierarchy2"/>
    <dgm:cxn modelId="{CA5732D2-2399-4ADD-9FD9-E478BBB4A528}" type="presOf" srcId="{F1F07889-32D1-44F3-B5C7-D153D5EBEECA}" destId="{A73009A9-59B8-451F-8B7C-C004018764D9}" srcOrd="0" destOrd="0" presId="urn:microsoft.com/office/officeart/2005/8/layout/hierarchy2"/>
    <dgm:cxn modelId="{1480CB91-EE53-4AF3-B736-607CBAB14B4D}" type="presOf" srcId="{D39E5E48-22B4-4BD6-BFA1-4774878ABBFD}" destId="{F71546E5-F01B-4D19-9AA9-D72CAE81CD54}" srcOrd="0" destOrd="0" presId="urn:microsoft.com/office/officeart/2005/8/layout/hierarchy2"/>
    <dgm:cxn modelId="{8FD1036C-1E8F-49D2-A930-82A8A17FDFA2}" type="presOf" srcId="{A39F7CDF-26FE-4C9F-9E9B-82EAAAC81E19}" destId="{0A16E61E-AD5E-483F-97F6-A3700B4982E5}" srcOrd="0" destOrd="0" presId="urn:microsoft.com/office/officeart/2005/8/layout/hierarchy2"/>
    <dgm:cxn modelId="{E2B35747-CAB6-411F-B69C-9805288BAC03}" srcId="{5F6605E3-886A-4991-94B3-CD1AD8787263}" destId="{137C9F4E-9481-46C3-A778-388EBCF42FDC}" srcOrd="2" destOrd="0" parTransId="{1FD897ED-D14F-4594-93C2-9951CFF87ABB}" sibTransId="{66CDD886-555B-41BF-96AA-C57BCFC8CE40}"/>
    <dgm:cxn modelId="{07B2A9D0-1784-4278-97A4-A2F7D7E099DB}" type="presOf" srcId="{5F6605E3-886A-4991-94B3-CD1AD8787263}" destId="{F7ABDCC3-F536-456B-A82D-E239232508CC}" srcOrd="0" destOrd="0" presId="urn:microsoft.com/office/officeart/2005/8/layout/hierarchy2"/>
    <dgm:cxn modelId="{CED2F6C1-3A80-4FC7-B5EC-47D09ED0BD0E}" srcId="{5F6605E3-886A-4991-94B3-CD1AD8787263}" destId="{F1F07889-32D1-44F3-B5C7-D153D5EBEECA}" srcOrd="0" destOrd="0" parTransId="{E3BBD804-558A-4E91-BE00-BEFAA28A5BD8}" sibTransId="{0D4D6959-F171-4900-A09D-B34C1C7E4DD0}"/>
    <dgm:cxn modelId="{71E19F4F-BB4A-4C8C-BA85-8DD859D169E8}" srcId="{A39F7CDF-26FE-4C9F-9E9B-82EAAAC81E19}" destId="{839BEEE2-C721-4504-AD5D-FEEC7703A78F}" srcOrd="0" destOrd="0" parTransId="{DF54C18A-E189-4812-B2BE-3558110A56A7}" sibTransId="{E5EDFE97-1EF8-4838-8FA5-134F33558326}"/>
    <dgm:cxn modelId="{6F931F4F-8E80-4E91-A217-1BE69331BA43}" type="presOf" srcId="{839BEEE2-C721-4504-AD5D-FEEC7703A78F}" destId="{A6F963BB-0133-422C-89B3-2AAEFFC8029C}" srcOrd="0" destOrd="0" presId="urn:microsoft.com/office/officeart/2005/8/layout/hierarchy2"/>
    <dgm:cxn modelId="{32D1BA82-F305-4367-88D6-BF32EA8D0CBF}" type="presOf" srcId="{A594ABD6-D6C4-4D9B-ACCE-E3B218982468}" destId="{D8286274-F5D6-4A7E-AE5A-57F0857A30C6}" srcOrd="1" destOrd="0" presId="urn:microsoft.com/office/officeart/2005/8/layout/hierarchy2"/>
    <dgm:cxn modelId="{E51342EB-524E-4E18-8A99-90DCEAA55577}" srcId="{839BEEE2-C721-4504-AD5D-FEEC7703A78F}" destId="{5F6605E3-886A-4991-94B3-CD1AD8787263}" srcOrd="0" destOrd="0" parTransId="{A594ABD6-D6C4-4D9B-ACCE-E3B218982468}" sibTransId="{7D797725-1CBD-4394-9989-981F11BAEBDB}"/>
    <dgm:cxn modelId="{5A54B858-617A-4D49-BB0C-7ED1F0724F98}" type="presOf" srcId="{D39E5E48-22B4-4BD6-BFA1-4774878ABBFD}" destId="{D9AB710B-5A67-4D0A-82B6-2895B1283096}" srcOrd="1" destOrd="0" presId="urn:microsoft.com/office/officeart/2005/8/layout/hierarchy2"/>
    <dgm:cxn modelId="{EFD78D1E-4145-41EB-927D-2B2A532AA89B}" type="presOf" srcId="{335663B3-2105-48CB-A86E-072E3C268C36}" destId="{F90D5993-15C3-4F55-8271-08F44ECCA4A9}" srcOrd="0" destOrd="0" presId="urn:microsoft.com/office/officeart/2005/8/layout/hierarchy2"/>
    <dgm:cxn modelId="{0F6D66B0-AD25-422A-84F2-889F49788572}" type="presOf" srcId="{E3BBD804-558A-4E91-BE00-BEFAA28A5BD8}" destId="{6F3CB9DE-1DEC-4403-8359-547D657C859A}" srcOrd="0" destOrd="0" presId="urn:microsoft.com/office/officeart/2005/8/layout/hierarchy2"/>
    <dgm:cxn modelId="{05526270-755E-4A95-B520-A05731F746C2}" type="presOf" srcId="{1FD897ED-D14F-4594-93C2-9951CFF87ABB}" destId="{106DB1AA-0B39-4F34-B94E-914ACD0DCF8E}" srcOrd="0" destOrd="0" presId="urn:microsoft.com/office/officeart/2005/8/layout/hierarchy2"/>
    <dgm:cxn modelId="{A18935EC-6842-4992-B611-79D2055A2325}" type="presOf" srcId="{E3BBD804-558A-4E91-BE00-BEFAA28A5BD8}" destId="{EECAB6C5-5EF3-44D0-B040-E187A27214DD}" srcOrd="1" destOrd="0" presId="urn:microsoft.com/office/officeart/2005/8/layout/hierarchy2"/>
    <dgm:cxn modelId="{8F719DE4-A90A-4463-B396-677A6E2A0A8F}" srcId="{5F6605E3-886A-4991-94B3-CD1AD8787263}" destId="{335663B3-2105-48CB-A86E-072E3C268C36}" srcOrd="1" destOrd="0" parTransId="{D39E5E48-22B4-4BD6-BFA1-4774878ABBFD}" sibTransId="{F2151AE3-FDFA-4D2D-8937-30B54CFB5F9C}"/>
    <dgm:cxn modelId="{A854D868-490F-4394-B663-EC6536525F7F}" type="presOf" srcId="{A594ABD6-D6C4-4D9B-ACCE-E3B218982468}" destId="{05853C45-1345-4090-A1A5-226522B91A36}" srcOrd="0" destOrd="0" presId="urn:microsoft.com/office/officeart/2005/8/layout/hierarchy2"/>
    <dgm:cxn modelId="{7F8F76CD-B551-4362-B0A7-65D079B7F2D6}" type="presOf" srcId="{137C9F4E-9481-46C3-A778-388EBCF42FDC}" destId="{3403BD0C-A993-413E-BE57-8E059D8D9309}" srcOrd="0" destOrd="0" presId="urn:microsoft.com/office/officeart/2005/8/layout/hierarchy2"/>
    <dgm:cxn modelId="{595B232F-00B5-4E9F-A750-816B0F4F1535}" type="presParOf" srcId="{0A16E61E-AD5E-483F-97F6-A3700B4982E5}" destId="{EFC7939B-5E67-40C3-B350-65B104800E7C}" srcOrd="0" destOrd="0" presId="urn:microsoft.com/office/officeart/2005/8/layout/hierarchy2"/>
    <dgm:cxn modelId="{56F69B04-44AF-4EFF-83BD-A125FEECC633}" type="presParOf" srcId="{EFC7939B-5E67-40C3-B350-65B104800E7C}" destId="{A6F963BB-0133-422C-89B3-2AAEFFC8029C}" srcOrd="0" destOrd="0" presId="urn:microsoft.com/office/officeart/2005/8/layout/hierarchy2"/>
    <dgm:cxn modelId="{252ED773-D614-4959-B7C6-976A3EC82E47}" type="presParOf" srcId="{EFC7939B-5E67-40C3-B350-65B104800E7C}" destId="{BF80AFF8-5B70-428A-9A9F-DEE59360AC63}" srcOrd="1" destOrd="0" presId="urn:microsoft.com/office/officeart/2005/8/layout/hierarchy2"/>
    <dgm:cxn modelId="{880B3729-4CAF-46B6-BE18-A592702E9852}" type="presParOf" srcId="{BF80AFF8-5B70-428A-9A9F-DEE59360AC63}" destId="{05853C45-1345-4090-A1A5-226522B91A36}" srcOrd="0" destOrd="0" presId="urn:microsoft.com/office/officeart/2005/8/layout/hierarchy2"/>
    <dgm:cxn modelId="{6C58D1AC-B7F2-431D-A977-F739FC6F8373}" type="presParOf" srcId="{05853C45-1345-4090-A1A5-226522B91A36}" destId="{D8286274-F5D6-4A7E-AE5A-57F0857A30C6}" srcOrd="0" destOrd="0" presId="urn:microsoft.com/office/officeart/2005/8/layout/hierarchy2"/>
    <dgm:cxn modelId="{697CD20C-58E1-4677-8E32-B09695DCD4F8}" type="presParOf" srcId="{BF80AFF8-5B70-428A-9A9F-DEE59360AC63}" destId="{69E7B2F3-2B17-4780-A23E-234C37354A74}" srcOrd="1" destOrd="0" presId="urn:microsoft.com/office/officeart/2005/8/layout/hierarchy2"/>
    <dgm:cxn modelId="{635887FC-B8C5-4DF8-B2FA-D25332D4DE8E}" type="presParOf" srcId="{69E7B2F3-2B17-4780-A23E-234C37354A74}" destId="{F7ABDCC3-F536-456B-A82D-E239232508CC}" srcOrd="0" destOrd="0" presId="urn:microsoft.com/office/officeart/2005/8/layout/hierarchy2"/>
    <dgm:cxn modelId="{F09D41EC-F611-4E5D-A186-31A0054ECB52}" type="presParOf" srcId="{69E7B2F3-2B17-4780-A23E-234C37354A74}" destId="{86CCAE0E-7A63-4CEE-AC4D-838A9410031F}" srcOrd="1" destOrd="0" presId="urn:microsoft.com/office/officeart/2005/8/layout/hierarchy2"/>
    <dgm:cxn modelId="{E47A78C6-DD1B-4CB2-833A-03A22B240E21}" type="presParOf" srcId="{86CCAE0E-7A63-4CEE-AC4D-838A9410031F}" destId="{6F3CB9DE-1DEC-4403-8359-547D657C859A}" srcOrd="0" destOrd="0" presId="urn:microsoft.com/office/officeart/2005/8/layout/hierarchy2"/>
    <dgm:cxn modelId="{E3F004B9-5B9D-4410-86C5-66D8977C2165}" type="presParOf" srcId="{6F3CB9DE-1DEC-4403-8359-547D657C859A}" destId="{EECAB6C5-5EF3-44D0-B040-E187A27214DD}" srcOrd="0" destOrd="0" presId="urn:microsoft.com/office/officeart/2005/8/layout/hierarchy2"/>
    <dgm:cxn modelId="{18C5EAB3-67E0-406B-9EC8-164E52B52FCD}" type="presParOf" srcId="{86CCAE0E-7A63-4CEE-AC4D-838A9410031F}" destId="{36ADBF21-21FE-4502-B1AF-C33E11140689}" srcOrd="1" destOrd="0" presId="urn:microsoft.com/office/officeart/2005/8/layout/hierarchy2"/>
    <dgm:cxn modelId="{BE983DEB-1A42-4678-BC6C-56B01C5F04A8}" type="presParOf" srcId="{36ADBF21-21FE-4502-B1AF-C33E11140689}" destId="{A73009A9-59B8-451F-8B7C-C004018764D9}" srcOrd="0" destOrd="0" presId="urn:microsoft.com/office/officeart/2005/8/layout/hierarchy2"/>
    <dgm:cxn modelId="{1647AAEB-3614-480D-A511-A313CC3919C6}" type="presParOf" srcId="{36ADBF21-21FE-4502-B1AF-C33E11140689}" destId="{EB6CF88D-7285-4DFA-A047-3CCE03410CBB}" srcOrd="1" destOrd="0" presId="urn:microsoft.com/office/officeart/2005/8/layout/hierarchy2"/>
    <dgm:cxn modelId="{23AC3B34-ECE5-426B-A110-681FD33480F2}" type="presParOf" srcId="{86CCAE0E-7A63-4CEE-AC4D-838A9410031F}" destId="{F71546E5-F01B-4D19-9AA9-D72CAE81CD54}" srcOrd="2" destOrd="0" presId="urn:microsoft.com/office/officeart/2005/8/layout/hierarchy2"/>
    <dgm:cxn modelId="{7B91923D-781C-4103-8FCD-7E18CB2143E7}" type="presParOf" srcId="{F71546E5-F01B-4D19-9AA9-D72CAE81CD54}" destId="{D9AB710B-5A67-4D0A-82B6-2895B1283096}" srcOrd="0" destOrd="0" presId="urn:microsoft.com/office/officeart/2005/8/layout/hierarchy2"/>
    <dgm:cxn modelId="{92B21B65-95D0-4DA3-B5C5-DF544E67C94D}" type="presParOf" srcId="{86CCAE0E-7A63-4CEE-AC4D-838A9410031F}" destId="{F30CEB2F-9806-48C2-AFC8-730BD05A6CA9}" srcOrd="3" destOrd="0" presId="urn:microsoft.com/office/officeart/2005/8/layout/hierarchy2"/>
    <dgm:cxn modelId="{97D23973-0FF5-40B1-A79D-ACE3D077D6FC}" type="presParOf" srcId="{F30CEB2F-9806-48C2-AFC8-730BD05A6CA9}" destId="{F90D5993-15C3-4F55-8271-08F44ECCA4A9}" srcOrd="0" destOrd="0" presId="urn:microsoft.com/office/officeart/2005/8/layout/hierarchy2"/>
    <dgm:cxn modelId="{BE865FA7-0B16-4607-BE0A-9DB5DBA23207}" type="presParOf" srcId="{F30CEB2F-9806-48C2-AFC8-730BD05A6CA9}" destId="{5CAD951C-9B2F-46CE-A1A1-830CED63596E}" srcOrd="1" destOrd="0" presId="urn:microsoft.com/office/officeart/2005/8/layout/hierarchy2"/>
    <dgm:cxn modelId="{9867503E-D9C6-4CF0-95FE-644D577ED3E7}" type="presParOf" srcId="{86CCAE0E-7A63-4CEE-AC4D-838A9410031F}" destId="{106DB1AA-0B39-4F34-B94E-914ACD0DCF8E}" srcOrd="4" destOrd="0" presId="urn:microsoft.com/office/officeart/2005/8/layout/hierarchy2"/>
    <dgm:cxn modelId="{B5B4EA36-CFC2-48B8-947B-965E46DDB09A}" type="presParOf" srcId="{106DB1AA-0B39-4F34-B94E-914ACD0DCF8E}" destId="{62E251CD-64FF-4F52-A52E-9BCC4A5D628D}" srcOrd="0" destOrd="0" presId="urn:microsoft.com/office/officeart/2005/8/layout/hierarchy2"/>
    <dgm:cxn modelId="{570B770D-3AAF-44E7-BCEC-5E8C3430C467}" type="presParOf" srcId="{86CCAE0E-7A63-4CEE-AC4D-838A9410031F}" destId="{15DFDF2F-4CEA-4FF7-8784-D926199FAFC3}" srcOrd="5" destOrd="0" presId="urn:microsoft.com/office/officeart/2005/8/layout/hierarchy2"/>
    <dgm:cxn modelId="{8CBC6C20-7086-4382-A97E-0BB2430B567E}" type="presParOf" srcId="{15DFDF2F-4CEA-4FF7-8784-D926199FAFC3}" destId="{3403BD0C-A993-413E-BE57-8E059D8D9309}" srcOrd="0" destOrd="0" presId="urn:microsoft.com/office/officeart/2005/8/layout/hierarchy2"/>
    <dgm:cxn modelId="{31091489-A0F7-4790-B161-43B5E423A62A}" type="presParOf" srcId="{15DFDF2F-4CEA-4FF7-8784-D926199FAFC3}" destId="{6B7C72BA-C781-4A5F-B1AE-5E7C5942113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2259630-037D-4406-AC89-C6B3D5761158}" type="doc">
      <dgm:prSet loTypeId="urn:microsoft.com/office/officeart/2008/layout/CaptionedPictures" loCatId="picture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6CF9026-22C7-4FDC-950F-C50AFA62EFBF}">
      <dgm:prSet phldrT="[Text]"/>
      <dgm:spPr/>
      <dgm:t>
        <a:bodyPr/>
        <a:lstStyle/>
        <a:p>
          <a:r>
            <a:rPr lang="en-US" dirty="0" smtClean="0"/>
            <a:t>Plane</a:t>
          </a:r>
          <a:endParaRPr lang="en-US" dirty="0"/>
        </a:p>
      </dgm:t>
    </dgm:pt>
    <dgm:pt modelId="{513ECAC9-35AD-4C0A-AAA2-AC585DBBD5D1}" type="parTrans" cxnId="{2C601703-13C2-444B-BC1D-04F8E45141F7}">
      <dgm:prSet/>
      <dgm:spPr/>
      <dgm:t>
        <a:bodyPr/>
        <a:lstStyle/>
        <a:p>
          <a:endParaRPr lang="en-US"/>
        </a:p>
      </dgm:t>
    </dgm:pt>
    <dgm:pt modelId="{D4CD76BE-F590-4C97-A66A-C3371C9EBA59}" type="sibTrans" cxnId="{2C601703-13C2-444B-BC1D-04F8E45141F7}">
      <dgm:prSet/>
      <dgm:spPr/>
      <dgm:t>
        <a:bodyPr/>
        <a:lstStyle/>
        <a:p>
          <a:endParaRPr lang="en-US"/>
        </a:p>
      </dgm:t>
    </dgm:pt>
    <dgm:pt modelId="{416920A5-6289-4302-972F-DAC19F99C0B9}">
      <dgm:prSet phldrT="[Text]"/>
      <dgm:spPr/>
      <dgm:t>
        <a:bodyPr/>
        <a:lstStyle/>
        <a:p>
          <a:r>
            <a:rPr lang="en-US" dirty="0" smtClean="0"/>
            <a:t>Truck</a:t>
          </a:r>
          <a:endParaRPr lang="en-US" dirty="0"/>
        </a:p>
      </dgm:t>
    </dgm:pt>
    <dgm:pt modelId="{5CCB4696-689E-4596-A9A9-60AB0D08BC49}" type="parTrans" cxnId="{011FB3E2-F7A7-480A-8425-70DA665750A9}">
      <dgm:prSet/>
      <dgm:spPr/>
      <dgm:t>
        <a:bodyPr/>
        <a:lstStyle/>
        <a:p>
          <a:endParaRPr lang="en-US"/>
        </a:p>
      </dgm:t>
    </dgm:pt>
    <dgm:pt modelId="{EE345A47-A627-479C-B925-14794BF01B38}" type="sibTrans" cxnId="{011FB3E2-F7A7-480A-8425-70DA665750A9}">
      <dgm:prSet/>
      <dgm:spPr/>
      <dgm:t>
        <a:bodyPr/>
        <a:lstStyle/>
        <a:p>
          <a:endParaRPr lang="en-US"/>
        </a:p>
      </dgm:t>
    </dgm:pt>
    <dgm:pt modelId="{414129F0-B681-4EDA-B34F-CF813BC39085}">
      <dgm:prSet phldrT="[Text]"/>
      <dgm:spPr/>
      <dgm:t>
        <a:bodyPr/>
        <a:lstStyle/>
        <a:p>
          <a:r>
            <a:rPr lang="en-US" dirty="0" smtClean="0"/>
            <a:t>Rail</a:t>
          </a:r>
          <a:endParaRPr lang="en-US" dirty="0"/>
        </a:p>
      </dgm:t>
    </dgm:pt>
    <dgm:pt modelId="{E50E8D7C-E1C3-457D-B585-BD345CD70468}" type="parTrans" cxnId="{9AAF265C-C6B9-4705-ABC1-1D2DFB97E7FD}">
      <dgm:prSet/>
      <dgm:spPr/>
      <dgm:t>
        <a:bodyPr/>
        <a:lstStyle/>
        <a:p>
          <a:endParaRPr lang="en-US"/>
        </a:p>
      </dgm:t>
    </dgm:pt>
    <dgm:pt modelId="{0A81D6A6-0E58-4050-8E6F-7A295A4B86F1}" type="sibTrans" cxnId="{9AAF265C-C6B9-4705-ABC1-1D2DFB97E7FD}">
      <dgm:prSet/>
      <dgm:spPr/>
      <dgm:t>
        <a:bodyPr/>
        <a:lstStyle/>
        <a:p>
          <a:endParaRPr lang="en-US"/>
        </a:p>
      </dgm:t>
    </dgm:pt>
    <dgm:pt modelId="{0A85D6A6-B379-4667-B7A7-420B883B2703}">
      <dgm:prSet phldrT="[Text]"/>
      <dgm:spPr/>
      <dgm:t>
        <a:bodyPr/>
        <a:lstStyle/>
        <a:p>
          <a:r>
            <a:rPr lang="en-US" dirty="0" smtClean="0"/>
            <a:t>Ship</a:t>
          </a:r>
          <a:endParaRPr lang="en-US" dirty="0"/>
        </a:p>
      </dgm:t>
    </dgm:pt>
    <dgm:pt modelId="{61FECB1C-E2AD-49C4-8E49-8671C40ABEE9}" type="parTrans" cxnId="{1B80AAB7-D85D-4A31-B4B8-CE1218D4F37B}">
      <dgm:prSet/>
      <dgm:spPr/>
      <dgm:t>
        <a:bodyPr/>
        <a:lstStyle/>
        <a:p>
          <a:endParaRPr lang="en-US"/>
        </a:p>
      </dgm:t>
    </dgm:pt>
    <dgm:pt modelId="{BF9A35CF-E07B-4864-802F-F375BC3E71AD}" type="sibTrans" cxnId="{1B80AAB7-D85D-4A31-B4B8-CE1218D4F37B}">
      <dgm:prSet/>
      <dgm:spPr/>
      <dgm:t>
        <a:bodyPr/>
        <a:lstStyle/>
        <a:p>
          <a:endParaRPr lang="en-US"/>
        </a:p>
      </dgm:t>
    </dgm:pt>
    <dgm:pt modelId="{17B31929-3AAD-4D6E-BD46-8B9FAB1EB8CC}">
      <dgm:prSet phldrT="[Text]"/>
      <dgm:spPr/>
      <dgm:t>
        <a:bodyPr/>
        <a:lstStyle/>
        <a:p>
          <a:r>
            <a:rPr lang="en-US" dirty="0" smtClean="0"/>
            <a:t>Electronic</a:t>
          </a:r>
          <a:endParaRPr lang="en-US" dirty="0"/>
        </a:p>
      </dgm:t>
    </dgm:pt>
    <dgm:pt modelId="{0D233D0B-D91B-48C3-88D5-E3C6085570F4}" type="parTrans" cxnId="{2DC73BB2-38ED-43EC-9344-AF3636E217C5}">
      <dgm:prSet/>
      <dgm:spPr/>
      <dgm:t>
        <a:bodyPr/>
        <a:lstStyle/>
        <a:p>
          <a:endParaRPr lang="en-US"/>
        </a:p>
      </dgm:t>
    </dgm:pt>
    <dgm:pt modelId="{46504BA0-2BE2-4C55-A00C-97360DE49AA2}" type="sibTrans" cxnId="{2DC73BB2-38ED-43EC-9344-AF3636E217C5}">
      <dgm:prSet/>
      <dgm:spPr/>
      <dgm:t>
        <a:bodyPr/>
        <a:lstStyle/>
        <a:p>
          <a:endParaRPr lang="en-US"/>
        </a:p>
      </dgm:t>
    </dgm:pt>
    <dgm:pt modelId="{F86CE96E-5FFF-4081-9AF0-B235A4928ED5}" type="pres">
      <dgm:prSet presAssocID="{42259630-037D-4406-AC89-C6B3D5761158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CD211CA3-FA70-4124-9F42-00DE3B9D9FC6}" type="pres">
      <dgm:prSet presAssocID="{36CF9026-22C7-4FDC-950F-C50AFA62EFBF}" presName="composite" presStyleCnt="0">
        <dgm:presLayoutVars>
          <dgm:chMax val="1"/>
          <dgm:chPref val="1"/>
        </dgm:presLayoutVars>
      </dgm:prSet>
      <dgm:spPr/>
    </dgm:pt>
    <dgm:pt modelId="{D0930307-E223-48EC-96B5-9EF9B72D52FD}" type="pres">
      <dgm:prSet presAssocID="{36CF9026-22C7-4FDC-950F-C50AFA62EFBF}" presName="Accent" presStyleLbl="trAlignAcc1" presStyleIdx="0" presStyleCnt="5">
        <dgm:presLayoutVars>
          <dgm:chMax val="0"/>
          <dgm:chPref val="0"/>
        </dgm:presLayoutVars>
      </dgm:prSet>
      <dgm:spPr/>
    </dgm:pt>
    <dgm:pt modelId="{E493E6DE-5D36-409F-B3E6-FE6418574CBB}" type="pres">
      <dgm:prSet presAssocID="{36CF9026-22C7-4FDC-950F-C50AFA62EFBF}" presName="Image" presStyleLbl="alignImgPlace1" presStyleIdx="0" presStyleCnt="5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74B02E62-0481-4330-A6E1-B393D43C55B7}" type="pres">
      <dgm:prSet presAssocID="{36CF9026-22C7-4FDC-950F-C50AFA62EFBF}" presName="ChildComposite" presStyleCnt="0"/>
      <dgm:spPr/>
    </dgm:pt>
    <dgm:pt modelId="{DEF2FAC4-592D-4D99-86CD-B5D76A7DB9AD}" type="pres">
      <dgm:prSet presAssocID="{36CF9026-22C7-4FDC-950F-C50AFA62EFBF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6912FF-1B81-4DEA-B98D-74BCC6BFE301}" type="pres">
      <dgm:prSet presAssocID="{36CF9026-22C7-4FDC-950F-C50AFA62EFBF}" presName="Parent" presStyleLbl="revTx" presStyleIdx="0" presStyleCnt="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8FDD6C-2F46-4C8F-993D-5E0358B92E9F}" type="pres">
      <dgm:prSet presAssocID="{D4CD76BE-F590-4C97-A66A-C3371C9EBA59}" presName="sibTrans" presStyleCnt="0"/>
      <dgm:spPr/>
    </dgm:pt>
    <dgm:pt modelId="{3A606D1F-05F2-43E9-9C1E-585DD911B00F}" type="pres">
      <dgm:prSet presAssocID="{416920A5-6289-4302-972F-DAC19F99C0B9}" presName="composite" presStyleCnt="0">
        <dgm:presLayoutVars>
          <dgm:chMax val="1"/>
          <dgm:chPref val="1"/>
        </dgm:presLayoutVars>
      </dgm:prSet>
      <dgm:spPr/>
    </dgm:pt>
    <dgm:pt modelId="{C89EF14F-D83F-4203-8D3D-ED047FBFF062}" type="pres">
      <dgm:prSet presAssocID="{416920A5-6289-4302-972F-DAC19F99C0B9}" presName="Accent" presStyleLbl="trAlignAcc1" presStyleIdx="1" presStyleCnt="5">
        <dgm:presLayoutVars>
          <dgm:chMax val="0"/>
          <dgm:chPref val="0"/>
        </dgm:presLayoutVars>
      </dgm:prSet>
      <dgm:spPr/>
    </dgm:pt>
    <dgm:pt modelId="{E49ADBD0-2F13-4FC2-AA31-2F338381409B}" type="pres">
      <dgm:prSet presAssocID="{416920A5-6289-4302-972F-DAC19F99C0B9}" presName="Image" presStyleLbl="alignImgPlace1" presStyleIdx="1" presStyleCnt="5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0E929F36-995F-4E12-AE1A-AB2BF6E0B212}" type="pres">
      <dgm:prSet presAssocID="{416920A5-6289-4302-972F-DAC19F99C0B9}" presName="ChildComposite" presStyleCnt="0"/>
      <dgm:spPr/>
    </dgm:pt>
    <dgm:pt modelId="{E0315390-6A37-4790-B807-CFFEC3C3A70A}" type="pres">
      <dgm:prSet presAssocID="{416920A5-6289-4302-972F-DAC19F99C0B9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6963040-94C8-4C28-9442-EC613F8B687A}" type="pres">
      <dgm:prSet presAssocID="{416920A5-6289-4302-972F-DAC19F99C0B9}" presName="Parent" presStyleLbl="revTx" presStyleIdx="1" presStyleCnt="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1DD979-FE71-4E2E-A8D4-EBBB67118AF5}" type="pres">
      <dgm:prSet presAssocID="{EE345A47-A627-479C-B925-14794BF01B38}" presName="sibTrans" presStyleCnt="0"/>
      <dgm:spPr/>
    </dgm:pt>
    <dgm:pt modelId="{F1295945-6452-483F-8F9B-A4265F689FAD}" type="pres">
      <dgm:prSet presAssocID="{414129F0-B681-4EDA-B34F-CF813BC39085}" presName="composite" presStyleCnt="0">
        <dgm:presLayoutVars>
          <dgm:chMax val="1"/>
          <dgm:chPref val="1"/>
        </dgm:presLayoutVars>
      </dgm:prSet>
      <dgm:spPr/>
    </dgm:pt>
    <dgm:pt modelId="{A7A5D560-5DA1-46D7-B685-F0D5B1010695}" type="pres">
      <dgm:prSet presAssocID="{414129F0-B681-4EDA-B34F-CF813BC39085}" presName="Accent" presStyleLbl="trAlignAcc1" presStyleIdx="2" presStyleCnt="5">
        <dgm:presLayoutVars>
          <dgm:chMax val="0"/>
          <dgm:chPref val="0"/>
        </dgm:presLayoutVars>
      </dgm:prSet>
      <dgm:spPr/>
    </dgm:pt>
    <dgm:pt modelId="{012510BD-3989-4840-86B1-6A27592FC9F1}" type="pres">
      <dgm:prSet presAssocID="{414129F0-B681-4EDA-B34F-CF813BC39085}" presName="Image" presStyleLbl="alignImgPlace1" presStyleIdx="2" presStyleCnt="5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3D25513D-132F-40C1-8C0D-8322A701D98F}" type="pres">
      <dgm:prSet presAssocID="{414129F0-B681-4EDA-B34F-CF813BC39085}" presName="ChildComposite" presStyleCnt="0"/>
      <dgm:spPr/>
    </dgm:pt>
    <dgm:pt modelId="{D01B961A-53CD-4724-A8EE-ACBD13AEEFB6}" type="pres">
      <dgm:prSet presAssocID="{414129F0-B681-4EDA-B34F-CF813BC39085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AFECC05-6950-4FA9-99D1-9E8AF4A7BBBB}" type="pres">
      <dgm:prSet presAssocID="{414129F0-B681-4EDA-B34F-CF813BC39085}" presName="Parent" presStyleLbl="revTx" presStyleIdx="2" presStyleCnt="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444AA8-FB36-444F-B308-3E2E90CA0F1F}" type="pres">
      <dgm:prSet presAssocID="{0A81D6A6-0E58-4050-8E6F-7A295A4B86F1}" presName="sibTrans" presStyleCnt="0"/>
      <dgm:spPr/>
    </dgm:pt>
    <dgm:pt modelId="{F5BBFD75-920B-4613-9018-2939636C422F}" type="pres">
      <dgm:prSet presAssocID="{0A85D6A6-B379-4667-B7A7-420B883B2703}" presName="composite" presStyleCnt="0">
        <dgm:presLayoutVars>
          <dgm:chMax val="1"/>
          <dgm:chPref val="1"/>
        </dgm:presLayoutVars>
      </dgm:prSet>
      <dgm:spPr/>
    </dgm:pt>
    <dgm:pt modelId="{B1175B06-1B84-4908-82EC-7DFC2EB6378C}" type="pres">
      <dgm:prSet presAssocID="{0A85D6A6-B379-4667-B7A7-420B883B2703}" presName="Accent" presStyleLbl="trAlignAcc1" presStyleIdx="3" presStyleCnt="5">
        <dgm:presLayoutVars>
          <dgm:chMax val="0"/>
          <dgm:chPref val="0"/>
        </dgm:presLayoutVars>
      </dgm:prSet>
      <dgm:spPr/>
    </dgm:pt>
    <dgm:pt modelId="{E6CF3BAA-37FA-4E2A-BE7A-DCFDD654E4F9}" type="pres">
      <dgm:prSet presAssocID="{0A85D6A6-B379-4667-B7A7-420B883B2703}" presName="Image" presStyleLbl="alignImgPlace1" presStyleIdx="3" presStyleCnt="5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</dgm:spPr>
    </dgm:pt>
    <dgm:pt modelId="{AE2E0088-AF98-4580-A951-232958CF1983}" type="pres">
      <dgm:prSet presAssocID="{0A85D6A6-B379-4667-B7A7-420B883B2703}" presName="ChildComposite" presStyleCnt="0"/>
      <dgm:spPr/>
    </dgm:pt>
    <dgm:pt modelId="{5FCEC351-D62B-4D11-99CD-58E42CCEC9C5}" type="pres">
      <dgm:prSet presAssocID="{0A85D6A6-B379-4667-B7A7-420B883B2703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67B7EB-BBA5-4BB2-8974-1EC4AFAFA563}" type="pres">
      <dgm:prSet presAssocID="{0A85D6A6-B379-4667-B7A7-420B883B2703}" presName="Parent" presStyleLbl="revTx" presStyleIdx="3" presStyleCnt="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A17A63-1323-46B9-A071-7313162D55A2}" type="pres">
      <dgm:prSet presAssocID="{BF9A35CF-E07B-4864-802F-F375BC3E71AD}" presName="sibTrans" presStyleCnt="0"/>
      <dgm:spPr/>
    </dgm:pt>
    <dgm:pt modelId="{46B62408-636D-4146-8263-A1A2EDE87E38}" type="pres">
      <dgm:prSet presAssocID="{17B31929-3AAD-4D6E-BD46-8B9FAB1EB8CC}" presName="composite" presStyleCnt="0">
        <dgm:presLayoutVars>
          <dgm:chMax val="1"/>
          <dgm:chPref val="1"/>
        </dgm:presLayoutVars>
      </dgm:prSet>
      <dgm:spPr/>
    </dgm:pt>
    <dgm:pt modelId="{95AB138F-2727-439F-B4D8-AD2B356EB5F5}" type="pres">
      <dgm:prSet presAssocID="{17B31929-3AAD-4D6E-BD46-8B9FAB1EB8CC}" presName="Accent" presStyleLbl="trAlignAcc1" presStyleIdx="4" presStyleCnt="5">
        <dgm:presLayoutVars>
          <dgm:chMax val="0"/>
          <dgm:chPref val="0"/>
        </dgm:presLayoutVars>
      </dgm:prSet>
      <dgm:spPr/>
    </dgm:pt>
    <dgm:pt modelId="{70154CA2-7FE6-4544-AA9D-D1048CF25EAA}" type="pres">
      <dgm:prSet presAssocID="{17B31929-3AAD-4D6E-BD46-8B9FAB1EB8CC}" presName="Image" presStyleLbl="alignImgPlace1" presStyleIdx="4" presStyleCnt="5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B79B274B-9C41-4D5D-8E49-AA1A4AB8AE67}" type="pres">
      <dgm:prSet presAssocID="{17B31929-3AAD-4D6E-BD46-8B9FAB1EB8CC}" presName="ChildComposite" presStyleCnt="0"/>
      <dgm:spPr/>
    </dgm:pt>
    <dgm:pt modelId="{53191091-ED1F-4EBB-90A5-E4822FF4F56E}" type="pres">
      <dgm:prSet presAssocID="{17B31929-3AAD-4D6E-BD46-8B9FAB1EB8CC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1B6590E-3AC4-45F6-AFAC-27B8F1A02265}" type="pres">
      <dgm:prSet presAssocID="{17B31929-3AAD-4D6E-BD46-8B9FAB1EB8CC}" presName="Parent" presStyleLbl="revTx" presStyleIdx="4" presStyleCnt="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AF265C-C6B9-4705-ABC1-1D2DFB97E7FD}" srcId="{42259630-037D-4406-AC89-C6B3D5761158}" destId="{414129F0-B681-4EDA-B34F-CF813BC39085}" srcOrd="2" destOrd="0" parTransId="{E50E8D7C-E1C3-457D-B585-BD345CD70468}" sibTransId="{0A81D6A6-0E58-4050-8E6F-7A295A4B86F1}"/>
    <dgm:cxn modelId="{70472326-14AC-4708-B5DF-6F190C26C53F}" type="presOf" srcId="{0A85D6A6-B379-4667-B7A7-420B883B2703}" destId="{A767B7EB-BBA5-4BB2-8974-1EC4AFAFA563}" srcOrd="0" destOrd="0" presId="urn:microsoft.com/office/officeart/2008/layout/CaptionedPictures"/>
    <dgm:cxn modelId="{E637DD07-0363-4312-9532-8206AC00879D}" type="presOf" srcId="{36CF9026-22C7-4FDC-950F-C50AFA62EFBF}" destId="{2C6912FF-1B81-4DEA-B98D-74BCC6BFE301}" srcOrd="0" destOrd="0" presId="urn:microsoft.com/office/officeart/2008/layout/CaptionedPictures"/>
    <dgm:cxn modelId="{1B80AAB7-D85D-4A31-B4B8-CE1218D4F37B}" srcId="{42259630-037D-4406-AC89-C6B3D5761158}" destId="{0A85D6A6-B379-4667-B7A7-420B883B2703}" srcOrd="3" destOrd="0" parTransId="{61FECB1C-E2AD-49C4-8E49-8671C40ABEE9}" sibTransId="{BF9A35CF-E07B-4864-802F-F375BC3E71AD}"/>
    <dgm:cxn modelId="{237A78E3-CCE0-47C7-BC5E-039A8EC12861}" type="presOf" srcId="{17B31929-3AAD-4D6E-BD46-8B9FAB1EB8CC}" destId="{81B6590E-3AC4-45F6-AFAC-27B8F1A02265}" srcOrd="0" destOrd="0" presId="urn:microsoft.com/office/officeart/2008/layout/CaptionedPictures"/>
    <dgm:cxn modelId="{2DC73BB2-38ED-43EC-9344-AF3636E217C5}" srcId="{42259630-037D-4406-AC89-C6B3D5761158}" destId="{17B31929-3AAD-4D6E-BD46-8B9FAB1EB8CC}" srcOrd="4" destOrd="0" parTransId="{0D233D0B-D91B-48C3-88D5-E3C6085570F4}" sibTransId="{46504BA0-2BE2-4C55-A00C-97360DE49AA2}"/>
    <dgm:cxn modelId="{011FB3E2-F7A7-480A-8425-70DA665750A9}" srcId="{42259630-037D-4406-AC89-C6B3D5761158}" destId="{416920A5-6289-4302-972F-DAC19F99C0B9}" srcOrd="1" destOrd="0" parTransId="{5CCB4696-689E-4596-A9A9-60AB0D08BC49}" sibTransId="{EE345A47-A627-479C-B925-14794BF01B38}"/>
    <dgm:cxn modelId="{CD2BB867-AEA7-473A-8021-CDAAA49E6591}" type="presOf" srcId="{414129F0-B681-4EDA-B34F-CF813BC39085}" destId="{5AFECC05-6950-4FA9-99D1-9E8AF4A7BBBB}" srcOrd="0" destOrd="0" presId="urn:microsoft.com/office/officeart/2008/layout/CaptionedPictures"/>
    <dgm:cxn modelId="{2C601703-13C2-444B-BC1D-04F8E45141F7}" srcId="{42259630-037D-4406-AC89-C6B3D5761158}" destId="{36CF9026-22C7-4FDC-950F-C50AFA62EFBF}" srcOrd="0" destOrd="0" parTransId="{513ECAC9-35AD-4C0A-AAA2-AC585DBBD5D1}" sibTransId="{D4CD76BE-F590-4C97-A66A-C3371C9EBA59}"/>
    <dgm:cxn modelId="{4D077E90-E98E-4239-9DD7-08E7FB1A9EF7}" type="presOf" srcId="{42259630-037D-4406-AC89-C6B3D5761158}" destId="{F86CE96E-5FFF-4081-9AF0-B235A4928ED5}" srcOrd="0" destOrd="0" presId="urn:microsoft.com/office/officeart/2008/layout/CaptionedPictures"/>
    <dgm:cxn modelId="{55BD18B8-A628-49FD-AFCC-FEF64A41BB83}" type="presOf" srcId="{416920A5-6289-4302-972F-DAC19F99C0B9}" destId="{86963040-94C8-4C28-9442-EC613F8B687A}" srcOrd="0" destOrd="0" presId="urn:microsoft.com/office/officeart/2008/layout/CaptionedPictures"/>
    <dgm:cxn modelId="{45F37D96-62EC-4259-A20F-572865E7163D}" type="presParOf" srcId="{F86CE96E-5FFF-4081-9AF0-B235A4928ED5}" destId="{CD211CA3-FA70-4124-9F42-00DE3B9D9FC6}" srcOrd="0" destOrd="0" presId="urn:microsoft.com/office/officeart/2008/layout/CaptionedPictures"/>
    <dgm:cxn modelId="{317541EB-C42C-48FD-A4EB-3C6610502D27}" type="presParOf" srcId="{CD211CA3-FA70-4124-9F42-00DE3B9D9FC6}" destId="{D0930307-E223-48EC-96B5-9EF9B72D52FD}" srcOrd="0" destOrd="0" presId="urn:microsoft.com/office/officeart/2008/layout/CaptionedPictures"/>
    <dgm:cxn modelId="{D82A4D95-6996-4B5C-9DF5-4C16FFD1E238}" type="presParOf" srcId="{CD211CA3-FA70-4124-9F42-00DE3B9D9FC6}" destId="{E493E6DE-5D36-409F-B3E6-FE6418574CBB}" srcOrd="1" destOrd="0" presId="urn:microsoft.com/office/officeart/2008/layout/CaptionedPictures"/>
    <dgm:cxn modelId="{3ACAF17C-1E8C-420F-BDFC-A6F2AED41A97}" type="presParOf" srcId="{CD211CA3-FA70-4124-9F42-00DE3B9D9FC6}" destId="{74B02E62-0481-4330-A6E1-B393D43C55B7}" srcOrd="2" destOrd="0" presId="urn:microsoft.com/office/officeart/2008/layout/CaptionedPictures"/>
    <dgm:cxn modelId="{2F6D4BCF-0D54-4C20-BC37-999C35B3FEE6}" type="presParOf" srcId="{74B02E62-0481-4330-A6E1-B393D43C55B7}" destId="{DEF2FAC4-592D-4D99-86CD-B5D76A7DB9AD}" srcOrd="0" destOrd="0" presId="urn:microsoft.com/office/officeart/2008/layout/CaptionedPictures"/>
    <dgm:cxn modelId="{89FD93CB-29DF-4D60-BA27-F234E05A2ADB}" type="presParOf" srcId="{74B02E62-0481-4330-A6E1-B393D43C55B7}" destId="{2C6912FF-1B81-4DEA-B98D-74BCC6BFE301}" srcOrd="1" destOrd="0" presId="urn:microsoft.com/office/officeart/2008/layout/CaptionedPictures"/>
    <dgm:cxn modelId="{7645E79D-B8BF-46EA-90E5-1EFDA53DCF2D}" type="presParOf" srcId="{F86CE96E-5FFF-4081-9AF0-B235A4928ED5}" destId="{4C8FDD6C-2F46-4C8F-993D-5E0358B92E9F}" srcOrd="1" destOrd="0" presId="urn:microsoft.com/office/officeart/2008/layout/CaptionedPictures"/>
    <dgm:cxn modelId="{119E415D-1229-440C-8CF0-6FDC0A92F3FD}" type="presParOf" srcId="{F86CE96E-5FFF-4081-9AF0-B235A4928ED5}" destId="{3A606D1F-05F2-43E9-9C1E-585DD911B00F}" srcOrd="2" destOrd="0" presId="urn:microsoft.com/office/officeart/2008/layout/CaptionedPictures"/>
    <dgm:cxn modelId="{5A9B53CD-3A75-4837-B16D-6D098187E839}" type="presParOf" srcId="{3A606D1F-05F2-43E9-9C1E-585DD911B00F}" destId="{C89EF14F-D83F-4203-8D3D-ED047FBFF062}" srcOrd="0" destOrd="0" presId="urn:microsoft.com/office/officeart/2008/layout/CaptionedPictures"/>
    <dgm:cxn modelId="{45F7F980-663E-406F-BC72-EF9D6ACE27B1}" type="presParOf" srcId="{3A606D1F-05F2-43E9-9C1E-585DD911B00F}" destId="{E49ADBD0-2F13-4FC2-AA31-2F338381409B}" srcOrd="1" destOrd="0" presId="urn:microsoft.com/office/officeart/2008/layout/CaptionedPictures"/>
    <dgm:cxn modelId="{1B112B6C-6A32-4A49-AD6A-0C89EFA67153}" type="presParOf" srcId="{3A606D1F-05F2-43E9-9C1E-585DD911B00F}" destId="{0E929F36-995F-4E12-AE1A-AB2BF6E0B212}" srcOrd="2" destOrd="0" presId="urn:microsoft.com/office/officeart/2008/layout/CaptionedPictures"/>
    <dgm:cxn modelId="{9360F8BF-969F-4037-980C-7C2AAD3E2F9E}" type="presParOf" srcId="{0E929F36-995F-4E12-AE1A-AB2BF6E0B212}" destId="{E0315390-6A37-4790-B807-CFFEC3C3A70A}" srcOrd="0" destOrd="0" presId="urn:microsoft.com/office/officeart/2008/layout/CaptionedPictures"/>
    <dgm:cxn modelId="{6EA29294-D8A2-4F4D-A657-4FEC003C4567}" type="presParOf" srcId="{0E929F36-995F-4E12-AE1A-AB2BF6E0B212}" destId="{86963040-94C8-4C28-9442-EC613F8B687A}" srcOrd="1" destOrd="0" presId="urn:microsoft.com/office/officeart/2008/layout/CaptionedPictures"/>
    <dgm:cxn modelId="{1BE62718-8DBF-4D7B-82DD-6525FF75DA8B}" type="presParOf" srcId="{F86CE96E-5FFF-4081-9AF0-B235A4928ED5}" destId="{131DD979-FE71-4E2E-A8D4-EBBB67118AF5}" srcOrd="3" destOrd="0" presId="urn:microsoft.com/office/officeart/2008/layout/CaptionedPictures"/>
    <dgm:cxn modelId="{58C10243-69EC-48B6-BF7B-E87C98643B25}" type="presParOf" srcId="{F86CE96E-5FFF-4081-9AF0-B235A4928ED5}" destId="{F1295945-6452-483F-8F9B-A4265F689FAD}" srcOrd="4" destOrd="0" presId="urn:microsoft.com/office/officeart/2008/layout/CaptionedPictures"/>
    <dgm:cxn modelId="{3ABCF16F-9052-445E-A4FB-565D9BD3EA7A}" type="presParOf" srcId="{F1295945-6452-483F-8F9B-A4265F689FAD}" destId="{A7A5D560-5DA1-46D7-B685-F0D5B1010695}" srcOrd="0" destOrd="0" presId="urn:microsoft.com/office/officeart/2008/layout/CaptionedPictures"/>
    <dgm:cxn modelId="{19FBC7DA-C31C-4344-ABB9-D939C368EF95}" type="presParOf" srcId="{F1295945-6452-483F-8F9B-A4265F689FAD}" destId="{012510BD-3989-4840-86B1-6A27592FC9F1}" srcOrd="1" destOrd="0" presId="urn:microsoft.com/office/officeart/2008/layout/CaptionedPictures"/>
    <dgm:cxn modelId="{0871F0EA-1F28-4434-A459-74043DA61B15}" type="presParOf" srcId="{F1295945-6452-483F-8F9B-A4265F689FAD}" destId="{3D25513D-132F-40C1-8C0D-8322A701D98F}" srcOrd="2" destOrd="0" presId="urn:microsoft.com/office/officeart/2008/layout/CaptionedPictures"/>
    <dgm:cxn modelId="{2D7576AD-C3FE-44F2-BFF4-7F8B809C331A}" type="presParOf" srcId="{3D25513D-132F-40C1-8C0D-8322A701D98F}" destId="{D01B961A-53CD-4724-A8EE-ACBD13AEEFB6}" srcOrd="0" destOrd="0" presId="urn:microsoft.com/office/officeart/2008/layout/CaptionedPictures"/>
    <dgm:cxn modelId="{DA3D439D-4EF6-47B7-9A1E-B429C29E02E1}" type="presParOf" srcId="{3D25513D-132F-40C1-8C0D-8322A701D98F}" destId="{5AFECC05-6950-4FA9-99D1-9E8AF4A7BBBB}" srcOrd="1" destOrd="0" presId="urn:microsoft.com/office/officeart/2008/layout/CaptionedPictures"/>
    <dgm:cxn modelId="{4B397533-ACCC-4621-89FA-1DE1F02FB31E}" type="presParOf" srcId="{F86CE96E-5FFF-4081-9AF0-B235A4928ED5}" destId="{8E444AA8-FB36-444F-B308-3E2E90CA0F1F}" srcOrd="5" destOrd="0" presId="urn:microsoft.com/office/officeart/2008/layout/CaptionedPictures"/>
    <dgm:cxn modelId="{7A2162EC-93E4-400E-B85D-CBCCCA5F3BD6}" type="presParOf" srcId="{F86CE96E-5FFF-4081-9AF0-B235A4928ED5}" destId="{F5BBFD75-920B-4613-9018-2939636C422F}" srcOrd="6" destOrd="0" presId="urn:microsoft.com/office/officeart/2008/layout/CaptionedPictures"/>
    <dgm:cxn modelId="{8D01A075-6FB2-4B1F-9E71-DCBC5EDD45E3}" type="presParOf" srcId="{F5BBFD75-920B-4613-9018-2939636C422F}" destId="{B1175B06-1B84-4908-82EC-7DFC2EB6378C}" srcOrd="0" destOrd="0" presId="urn:microsoft.com/office/officeart/2008/layout/CaptionedPictures"/>
    <dgm:cxn modelId="{4AE2A1B8-CB13-45CF-A22A-3C695EDD067D}" type="presParOf" srcId="{F5BBFD75-920B-4613-9018-2939636C422F}" destId="{E6CF3BAA-37FA-4E2A-BE7A-DCFDD654E4F9}" srcOrd="1" destOrd="0" presId="urn:microsoft.com/office/officeart/2008/layout/CaptionedPictures"/>
    <dgm:cxn modelId="{1275F913-AA89-43BA-993F-F263A609D978}" type="presParOf" srcId="{F5BBFD75-920B-4613-9018-2939636C422F}" destId="{AE2E0088-AF98-4580-A951-232958CF1983}" srcOrd="2" destOrd="0" presId="urn:microsoft.com/office/officeart/2008/layout/CaptionedPictures"/>
    <dgm:cxn modelId="{7F60D8CC-7845-407C-91FD-D2E4546A3168}" type="presParOf" srcId="{AE2E0088-AF98-4580-A951-232958CF1983}" destId="{5FCEC351-D62B-4D11-99CD-58E42CCEC9C5}" srcOrd="0" destOrd="0" presId="urn:microsoft.com/office/officeart/2008/layout/CaptionedPictures"/>
    <dgm:cxn modelId="{90CB0AA7-4A33-46FF-92BD-39A18688ED5D}" type="presParOf" srcId="{AE2E0088-AF98-4580-A951-232958CF1983}" destId="{A767B7EB-BBA5-4BB2-8974-1EC4AFAFA563}" srcOrd="1" destOrd="0" presId="urn:microsoft.com/office/officeart/2008/layout/CaptionedPictures"/>
    <dgm:cxn modelId="{250271A3-41B5-4B63-BE6F-F2AEB0E2B5C7}" type="presParOf" srcId="{F86CE96E-5FFF-4081-9AF0-B235A4928ED5}" destId="{72A17A63-1323-46B9-A071-7313162D55A2}" srcOrd="7" destOrd="0" presId="urn:microsoft.com/office/officeart/2008/layout/CaptionedPictures"/>
    <dgm:cxn modelId="{4F20D3FA-D0C8-44D6-988E-92ECB774914A}" type="presParOf" srcId="{F86CE96E-5FFF-4081-9AF0-B235A4928ED5}" destId="{46B62408-636D-4146-8263-A1A2EDE87E38}" srcOrd="8" destOrd="0" presId="urn:microsoft.com/office/officeart/2008/layout/CaptionedPictures"/>
    <dgm:cxn modelId="{996D5E9F-5057-4173-8DDE-14492C42CF80}" type="presParOf" srcId="{46B62408-636D-4146-8263-A1A2EDE87E38}" destId="{95AB138F-2727-439F-B4D8-AD2B356EB5F5}" srcOrd="0" destOrd="0" presId="urn:microsoft.com/office/officeart/2008/layout/CaptionedPictures"/>
    <dgm:cxn modelId="{5C13F9FC-C998-4664-891D-C95564F723D3}" type="presParOf" srcId="{46B62408-636D-4146-8263-A1A2EDE87E38}" destId="{70154CA2-7FE6-4544-AA9D-D1048CF25EAA}" srcOrd="1" destOrd="0" presId="urn:microsoft.com/office/officeart/2008/layout/CaptionedPictures"/>
    <dgm:cxn modelId="{4E77F285-2900-4915-BFF6-B2E5EED8FD3D}" type="presParOf" srcId="{46B62408-636D-4146-8263-A1A2EDE87E38}" destId="{B79B274B-9C41-4D5D-8E49-AA1A4AB8AE67}" srcOrd="2" destOrd="0" presId="urn:microsoft.com/office/officeart/2008/layout/CaptionedPictures"/>
    <dgm:cxn modelId="{89407CC5-B48A-475C-9ACA-633A3F01F218}" type="presParOf" srcId="{B79B274B-9C41-4D5D-8E49-AA1A4AB8AE67}" destId="{53191091-ED1F-4EBB-90A5-E4822FF4F56E}" srcOrd="0" destOrd="0" presId="urn:microsoft.com/office/officeart/2008/layout/CaptionedPictures"/>
    <dgm:cxn modelId="{96A89588-6338-4EED-BD38-4079E9EA2A33}" type="presParOf" srcId="{B79B274B-9C41-4D5D-8E49-AA1A4AB8AE67}" destId="{81B6590E-3AC4-45F6-AFAC-27B8F1A02265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5D0AFED-A165-445E-8681-113CEEA367A2}" type="doc">
      <dgm:prSet loTypeId="urn:microsoft.com/office/officeart/2005/8/layout/radial5" loCatId="cycle" qsTypeId="urn:microsoft.com/office/officeart/2005/8/quickstyle/3d3" qsCatId="3D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CC89463A-C555-4419-A440-8768CB1ECEFB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tx2"/>
              </a:solidFill>
            </a:rPr>
            <a:t>Challenges</a:t>
          </a:r>
          <a:endParaRPr lang="en-US" sz="1600" dirty="0">
            <a:solidFill>
              <a:schemeClr val="tx2"/>
            </a:solidFill>
          </a:endParaRPr>
        </a:p>
      </dgm:t>
    </dgm:pt>
    <dgm:pt modelId="{0CF25C18-99DB-4DD1-8EE6-41C71CE53883}" type="parTrans" cxnId="{E5BD3656-6592-41C0-9E69-57123746057C}">
      <dgm:prSet/>
      <dgm:spPr/>
      <dgm:t>
        <a:bodyPr/>
        <a:lstStyle/>
        <a:p>
          <a:endParaRPr lang="en-US"/>
        </a:p>
      </dgm:t>
    </dgm:pt>
    <dgm:pt modelId="{A81C1E55-64C9-4AF9-9358-90E708B2A054}" type="sibTrans" cxnId="{E5BD3656-6592-41C0-9E69-57123746057C}">
      <dgm:prSet/>
      <dgm:spPr/>
      <dgm:t>
        <a:bodyPr/>
        <a:lstStyle/>
        <a:p>
          <a:endParaRPr lang="en-US"/>
        </a:p>
      </dgm:t>
    </dgm:pt>
    <dgm:pt modelId="{6A82A9E2-DACE-4FAA-BDF0-A83DFF81B87E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2"/>
              </a:solidFill>
            </a:rPr>
            <a:t>Economic Uncertainty</a:t>
          </a:r>
          <a:endParaRPr lang="en-US" sz="1200" dirty="0">
            <a:solidFill>
              <a:schemeClr val="tx2"/>
            </a:solidFill>
          </a:endParaRPr>
        </a:p>
      </dgm:t>
    </dgm:pt>
    <dgm:pt modelId="{4BF71286-8B9B-48E2-AF0E-59FC4D30D597}" type="parTrans" cxnId="{12D974C4-4ABD-4060-910E-D42A4758B2E1}">
      <dgm:prSet/>
      <dgm:spPr/>
      <dgm:t>
        <a:bodyPr/>
        <a:lstStyle/>
        <a:p>
          <a:endParaRPr lang="en-US"/>
        </a:p>
      </dgm:t>
    </dgm:pt>
    <dgm:pt modelId="{7290E5D4-8FF4-440D-A833-FAB460CEE553}" type="sibTrans" cxnId="{12D974C4-4ABD-4060-910E-D42A4758B2E1}">
      <dgm:prSet/>
      <dgm:spPr/>
      <dgm:t>
        <a:bodyPr/>
        <a:lstStyle/>
        <a:p>
          <a:endParaRPr lang="en-US"/>
        </a:p>
      </dgm:t>
    </dgm:pt>
    <dgm:pt modelId="{21262731-36A2-4679-B1EF-4DAAFAB4F1CF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2"/>
              </a:solidFill>
            </a:rPr>
            <a:t>Labor Laws</a:t>
          </a:r>
          <a:endParaRPr lang="en-US" sz="1200" dirty="0">
            <a:solidFill>
              <a:schemeClr val="tx2"/>
            </a:solidFill>
          </a:endParaRPr>
        </a:p>
      </dgm:t>
    </dgm:pt>
    <dgm:pt modelId="{8BFE94EB-5791-4126-9BF7-0C0C057F5E30}" type="parTrans" cxnId="{42DE382D-6B15-46DB-BCF7-C91E0B46F206}">
      <dgm:prSet/>
      <dgm:spPr/>
      <dgm:t>
        <a:bodyPr/>
        <a:lstStyle/>
        <a:p>
          <a:endParaRPr lang="en-US"/>
        </a:p>
      </dgm:t>
    </dgm:pt>
    <dgm:pt modelId="{A8661329-CB5C-4142-A560-1C7FEBF7FA3F}" type="sibTrans" cxnId="{42DE382D-6B15-46DB-BCF7-C91E0B46F206}">
      <dgm:prSet/>
      <dgm:spPr/>
      <dgm:t>
        <a:bodyPr/>
        <a:lstStyle/>
        <a:p>
          <a:endParaRPr lang="en-US"/>
        </a:p>
      </dgm:t>
    </dgm:pt>
    <dgm:pt modelId="{B400D9C7-3D53-47D9-80B0-71DD4E2983B8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2"/>
              </a:solidFill>
            </a:rPr>
            <a:t>Customer’s Expectation</a:t>
          </a:r>
          <a:endParaRPr lang="en-US" sz="1200" dirty="0">
            <a:solidFill>
              <a:schemeClr val="tx2"/>
            </a:solidFill>
          </a:endParaRPr>
        </a:p>
      </dgm:t>
    </dgm:pt>
    <dgm:pt modelId="{3310AB4F-2A03-40F3-8302-81E246DAF669}" type="parTrans" cxnId="{6E462690-5DC2-4AF4-814B-0AC26730CA4A}">
      <dgm:prSet/>
      <dgm:spPr/>
      <dgm:t>
        <a:bodyPr/>
        <a:lstStyle/>
        <a:p>
          <a:endParaRPr lang="en-US"/>
        </a:p>
      </dgm:t>
    </dgm:pt>
    <dgm:pt modelId="{30E46569-D9ED-4400-828E-A112410D742A}" type="sibTrans" cxnId="{6E462690-5DC2-4AF4-814B-0AC26730CA4A}">
      <dgm:prSet/>
      <dgm:spPr/>
      <dgm:t>
        <a:bodyPr/>
        <a:lstStyle/>
        <a:p>
          <a:endParaRPr lang="en-US"/>
        </a:p>
      </dgm:t>
    </dgm:pt>
    <dgm:pt modelId="{FAB22EF9-6A12-4059-BCE4-39E043E8181B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2"/>
              </a:solidFill>
            </a:rPr>
            <a:t>Globalization</a:t>
          </a:r>
          <a:endParaRPr lang="en-US" sz="1200" dirty="0">
            <a:solidFill>
              <a:schemeClr val="tx2"/>
            </a:solidFill>
          </a:endParaRPr>
        </a:p>
      </dgm:t>
    </dgm:pt>
    <dgm:pt modelId="{01F68897-29B1-4704-A5BA-43574E315A9A}" type="parTrans" cxnId="{EE575F82-B58D-427C-BF74-2C767F16253C}">
      <dgm:prSet/>
      <dgm:spPr/>
      <dgm:t>
        <a:bodyPr/>
        <a:lstStyle/>
        <a:p>
          <a:endParaRPr lang="en-US"/>
        </a:p>
      </dgm:t>
    </dgm:pt>
    <dgm:pt modelId="{A771A612-B132-4DB9-B348-628C4E5282C9}" type="sibTrans" cxnId="{EE575F82-B58D-427C-BF74-2C767F16253C}">
      <dgm:prSet/>
      <dgm:spPr/>
      <dgm:t>
        <a:bodyPr/>
        <a:lstStyle/>
        <a:p>
          <a:endParaRPr lang="en-US"/>
        </a:p>
      </dgm:t>
    </dgm:pt>
    <dgm:pt modelId="{C1950BE0-90AF-465E-8B03-263D98292A05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2"/>
              </a:solidFill>
            </a:rPr>
            <a:t>Improvised technologies</a:t>
          </a:r>
          <a:endParaRPr lang="en-US" sz="1200" dirty="0">
            <a:solidFill>
              <a:schemeClr val="tx2"/>
            </a:solidFill>
          </a:endParaRPr>
        </a:p>
      </dgm:t>
    </dgm:pt>
    <dgm:pt modelId="{BBD2C8FC-132F-4445-A3BD-F17B48D390E4}" type="parTrans" cxnId="{13BF2C65-BF11-460E-B07C-F709492BE0C3}">
      <dgm:prSet/>
      <dgm:spPr/>
      <dgm:t>
        <a:bodyPr/>
        <a:lstStyle/>
        <a:p>
          <a:endParaRPr lang="en-US"/>
        </a:p>
      </dgm:t>
    </dgm:pt>
    <dgm:pt modelId="{238F1332-A061-41E5-A66B-F31A2CE89153}" type="sibTrans" cxnId="{13BF2C65-BF11-460E-B07C-F709492BE0C3}">
      <dgm:prSet/>
      <dgm:spPr/>
      <dgm:t>
        <a:bodyPr/>
        <a:lstStyle/>
        <a:p>
          <a:endParaRPr lang="en-US"/>
        </a:p>
      </dgm:t>
    </dgm:pt>
    <dgm:pt modelId="{3978856F-ED7D-4E17-9A0A-A6A4289759B8}">
      <dgm:prSet phldrT="[Text]" custT="1"/>
      <dgm:spPr/>
      <dgm:t>
        <a:bodyPr/>
        <a:lstStyle/>
        <a:p>
          <a:r>
            <a:rPr lang="en-US" sz="1100" dirty="0" smtClean="0">
              <a:solidFill>
                <a:schemeClr val="tx2"/>
              </a:solidFill>
            </a:rPr>
            <a:t>Changing   transportation industry</a:t>
          </a:r>
          <a:endParaRPr lang="en-US" sz="1100" dirty="0">
            <a:solidFill>
              <a:schemeClr val="tx2"/>
            </a:solidFill>
          </a:endParaRPr>
        </a:p>
      </dgm:t>
    </dgm:pt>
    <dgm:pt modelId="{2E932DF5-23AB-4570-B364-F457E3251004}" type="parTrans" cxnId="{6C586A8B-D7B0-4C02-9168-764204A6A54C}">
      <dgm:prSet/>
      <dgm:spPr/>
      <dgm:t>
        <a:bodyPr/>
        <a:lstStyle/>
        <a:p>
          <a:endParaRPr lang="en-US"/>
        </a:p>
      </dgm:t>
    </dgm:pt>
    <dgm:pt modelId="{2C1688BF-7960-4D41-8D55-C35E55165972}" type="sibTrans" cxnId="{6C586A8B-D7B0-4C02-9168-764204A6A54C}">
      <dgm:prSet/>
      <dgm:spPr/>
      <dgm:t>
        <a:bodyPr/>
        <a:lstStyle/>
        <a:p>
          <a:endParaRPr lang="en-US"/>
        </a:p>
      </dgm:t>
    </dgm:pt>
    <dgm:pt modelId="{BDDAA831-92CA-4D0C-B39C-BECA777ECA8F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2"/>
              </a:solidFill>
            </a:rPr>
            <a:t>Varying fuel prices </a:t>
          </a:r>
          <a:endParaRPr lang="en-US" sz="1200" dirty="0">
            <a:solidFill>
              <a:schemeClr val="tx2"/>
            </a:solidFill>
          </a:endParaRPr>
        </a:p>
      </dgm:t>
    </dgm:pt>
    <dgm:pt modelId="{E8590DBA-03B6-47E4-99D3-3D0872F7BDB0}" type="parTrans" cxnId="{CBC2DB3B-8674-422D-AA59-7E41315600ED}">
      <dgm:prSet/>
      <dgm:spPr/>
      <dgm:t>
        <a:bodyPr/>
        <a:lstStyle/>
        <a:p>
          <a:endParaRPr lang="en-US"/>
        </a:p>
      </dgm:t>
    </dgm:pt>
    <dgm:pt modelId="{5555A9D1-D07A-4B02-B513-D986E99A338A}" type="sibTrans" cxnId="{CBC2DB3B-8674-422D-AA59-7E41315600ED}">
      <dgm:prSet/>
      <dgm:spPr/>
      <dgm:t>
        <a:bodyPr/>
        <a:lstStyle/>
        <a:p>
          <a:endParaRPr lang="en-US"/>
        </a:p>
      </dgm:t>
    </dgm:pt>
    <dgm:pt modelId="{2400A5C0-4D0C-454D-9D5F-F832C0B2E783}" type="pres">
      <dgm:prSet presAssocID="{35D0AFED-A165-445E-8681-113CEEA367A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A035ED-F6F4-4D0E-ADAE-81A8C5A6E899}" type="pres">
      <dgm:prSet presAssocID="{CC89463A-C555-4419-A440-8768CB1ECEFB}" presName="centerShape" presStyleLbl="node0" presStyleIdx="0" presStyleCnt="1"/>
      <dgm:spPr/>
      <dgm:t>
        <a:bodyPr/>
        <a:lstStyle/>
        <a:p>
          <a:endParaRPr lang="en-US"/>
        </a:p>
      </dgm:t>
    </dgm:pt>
    <dgm:pt modelId="{F88006A2-FE96-4B37-B1D5-AC950A090687}" type="pres">
      <dgm:prSet presAssocID="{4BF71286-8B9B-48E2-AF0E-59FC4D30D597}" presName="parTrans" presStyleLbl="sibTrans2D1" presStyleIdx="0" presStyleCnt="7"/>
      <dgm:spPr/>
      <dgm:t>
        <a:bodyPr/>
        <a:lstStyle/>
        <a:p>
          <a:endParaRPr lang="en-US"/>
        </a:p>
      </dgm:t>
    </dgm:pt>
    <dgm:pt modelId="{205F4935-8098-4270-ADF4-74F30194B0AF}" type="pres">
      <dgm:prSet presAssocID="{4BF71286-8B9B-48E2-AF0E-59FC4D30D597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4C349316-BF8E-42AA-AA1E-5D71519F3370}" type="pres">
      <dgm:prSet presAssocID="{6A82A9E2-DACE-4FAA-BDF0-A83DFF81B87E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541BF9-A392-469A-9612-F754E926E0F9}" type="pres">
      <dgm:prSet presAssocID="{8BFE94EB-5791-4126-9BF7-0C0C057F5E30}" presName="parTrans" presStyleLbl="sibTrans2D1" presStyleIdx="1" presStyleCnt="7"/>
      <dgm:spPr/>
      <dgm:t>
        <a:bodyPr/>
        <a:lstStyle/>
        <a:p>
          <a:endParaRPr lang="en-US"/>
        </a:p>
      </dgm:t>
    </dgm:pt>
    <dgm:pt modelId="{B843CF09-716D-49A9-8579-A8D0BB1CC1B7}" type="pres">
      <dgm:prSet presAssocID="{8BFE94EB-5791-4126-9BF7-0C0C057F5E30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A50803EE-079D-420E-916E-35CC1A5F2178}" type="pres">
      <dgm:prSet presAssocID="{21262731-36A2-4679-B1EF-4DAAFAB4F1CF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140F89-79A6-470E-A4CB-7FADFA1D3FD3}" type="pres">
      <dgm:prSet presAssocID="{3310AB4F-2A03-40F3-8302-81E246DAF669}" presName="parTrans" presStyleLbl="sibTrans2D1" presStyleIdx="2" presStyleCnt="7"/>
      <dgm:spPr/>
      <dgm:t>
        <a:bodyPr/>
        <a:lstStyle/>
        <a:p>
          <a:endParaRPr lang="en-US"/>
        </a:p>
      </dgm:t>
    </dgm:pt>
    <dgm:pt modelId="{3A8976BA-044D-4410-BFCD-BE969FBA8618}" type="pres">
      <dgm:prSet presAssocID="{3310AB4F-2A03-40F3-8302-81E246DAF669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3D1E0352-D2EC-4012-8D0F-0E14320D4629}" type="pres">
      <dgm:prSet presAssocID="{B400D9C7-3D53-47D9-80B0-71DD4E2983B8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5DFDDA-2728-4B78-9F7C-86C8AC61E68E}" type="pres">
      <dgm:prSet presAssocID="{01F68897-29B1-4704-A5BA-43574E315A9A}" presName="parTrans" presStyleLbl="sibTrans2D1" presStyleIdx="3" presStyleCnt="7"/>
      <dgm:spPr/>
      <dgm:t>
        <a:bodyPr/>
        <a:lstStyle/>
        <a:p>
          <a:endParaRPr lang="en-US"/>
        </a:p>
      </dgm:t>
    </dgm:pt>
    <dgm:pt modelId="{DC24CD60-B3F5-4253-9189-C5721F014E57}" type="pres">
      <dgm:prSet presAssocID="{01F68897-29B1-4704-A5BA-43574E315A9A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9C909C88-93F4-4707-8CCB-279C8EB3C39F}" type="pres">
      <dgm:prSet presAssocID="{FAB22EF9-6A12-4059-BCE4-39E043E8181B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C6FB7A-1C3E-4D4D-A890-70F4FA54611C}" type="pres">
      <dgm:prSet presAssocID="{BBD2C8FC-132F-4445-A3BD-F17B48D390E4}" presName="parTrans" presStyleLbl="sibTrans2D1" presStyleIdx="4" presStyleCnt="7"/>
      <dgm:spPr/>
      <dgm:t>
        <a:bodyPr/>
        <a:lstStyle/>
        <a:p>
          <a:endParaRPr lang="en-US"/>
        </a:p>
      </dgm:t>
    </dgm:pt>
    <dgm:pt modelId="{27E891FD-3CE7-4DE4-96C4-4A1D6392C20F}" type="pres">
      <dgm:prSet presAssocID="{BBD2C8FC-132F-4445-A3BD-F17B48D390E4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0744175C-A429-4389-B688-B753CAF30377}" type="pres">
      <dgm:prSet presAssocID="{C1950BE0-90AF-465E-8B03-263D98292A05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A6EE92-94AF-4929-BFDC-04BBFF0FFC8A}" type="pres">
      <dgm:prSet presAssocID="{2E932DF5-23AB-4570-B364-F457E3251004}" presName="parTrans" presStyleLbl="sibTrans2D1" presStyleIdx="5" presStyleCnt="7"/>
      <dgm:spPr/>
      <dgm:t>
        <a:bodyPr/>
        <a:lstStyle/>
        <a:p>
          <a:endParaRPr lang="en-US"/>
        </a:p>
      </dgm:t>
    </dgm:pt>
    <dgm:pt modelId="{F048FC77-441B-48C3-BAD1-8D4DE5F06742}" type="pres">
      <dgm:prSet presAssocID="{2E932DF5-23AB-4570-B364-F457E3251004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CFD8E44C-F63C-44EC-9841-C2CF1263F8F7}" type="pres">
      <dgm:prSet presAssocID="{3978856F-ED7D-4E17-9A0A-A6A4289759B8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2225E1-C07E-419F-AD32-487B21F680D5}" type="pres">
      <dgm:prSet presAssocID="{E8590DBA-03B6-47E4-99D3-3D0872F7BDB0}" presName="parTrans" presStyleLbl="sibTrans2D1" presStyleIdx="6" presStyleCnt="7"/>
      <dgm:spPr/>
      <dgm:t>
        <a:bodyPr/>
        <a:lstStyle/>
        <a:p>
          <a:endParaRPr lang="en-US"/>
        </a:p>
      </dgm:t>
    </dgm:pt>
    <dgm:pt modelId="{857041D6-212E-4F8A-BCBD-3D214C568292}" type="pres">
      <dgm:prSet presAssocID="{E8590DBA-03B6-47E4-99D3-3D0872F7BDB0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6DA15D99-834D-450E-B321-7770E64758EB}" type="pres">
      <dgm:prSet presAssocID="{BDDAA831-92CA-4D0C-B39C-BECA777ECA8F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990A34-47DA-42A8-9AAE-97018894B123}" type="presOf" srcId="{BBD2C8FC-132F-4445-A3BD-F17B48D390E4}" destId="{D4C6FB7A-1C3E-4D4D-A890-70F4FA54611C}" srcOrd="0" destOrd="0" presId="urn:microsoft.com/office/officeart/2005/8/layout/radial5"/>
    <dgm:cxn modelId="{B7195D53-033B-4402-A6F6-4F25BF6184FD}" type="presOf" srcId="{E8590DBA-03B6-47E4-99D3-3D0872F7BDB0}" destId="{A62225E1-C07E-419F-AD32-487B21F680D5}" srcOrd="0" destOrd="0" presId="urn:microsoft.com/office/officeart/2005/8/layout/radial5"/>
    <dgm:cxn modelId="{1E56D7C0-E277-4B2A-B496-0F3E633E43D7}" type="presOf" srcId="{FAB22EF9-6A12-4059-BCE4-39E043E8181B}" destId="{9C909C88-93F4-4707-8CCB-279C8EB3C39F}" srcOrd="0" destOrd="0" presId="urn:microsoft.com/office/officeart/2005/8/layout/radial5"/>
    <dgm:cxn modelId="{6C586A8B-D7B0-4C02-9168-764204A6A54C}" srcId="{CC89463A-C555-4419-A440-8768CB1ECEFB}" destId="{3978856F-ED7D-4E17-9A0A-A6A4289759B8}" srcOrd="5" destOrd="0" parTransId="{2E932DF5-23AB-4570-B364-F457E3251004}" sibTransId="{2C1688BF-7960-4D41-8D55-C35E55165972}"/>
    <dgm:cxn modelId="{6012B1C9-6650-4838-8213-EDB64CF687C2}" type="presOf" srcId="{CC89463A-C555-4419-A440-8768CB1ECEFB}" destId="{82A035ED-F6F4-4D0E-ADAE-81A8C5A6E899}" srcOrd="0" destOrd="0" presId="urn:microsoft.com/office/officeart/2005/8/layout/radial5"/>
    <dgm:cxn modelId="{5DD3B8D2-214D-4045-95EB-ED6689C83A13}" type="presOf" srcId="{8BFE94EB-5791-4126-9BF7-0C0C057F5E30}" destId="{97541BF9-A392-469A-9612-F754E926E0F9}" srcOrd="0" destOrd="0" presId="urn:microsoft.com/office/officeart/2005/8/layout/radial5"/>
    <dgm:cxn modelId="{EB2D8A84-43AF-4E4A-9EB9-5C7EA06BC276}" type="presOf" srcId="{35D0AFED-A165-445E-8681-113CEEA367A2}" destId="{2400A5C0-4D0C-454D-9D5F-F832C0B2E783}" srcOrd="0" destOrd="0" presId="urn:microsoft.com/office/officeart/2005/8/layout/radial5"/>
    <dgm:cxn modelId="{EA89418F-09AE-497A-B8E6-4A5A8BAC5428}" type="presOf" srcId="{21262731-36A2-4679-B1EF-4DAAFAB4F1CF}" destId="{A50803EE-079D-420E-916E-35CC1A5F2178}" srcOrd="0" destOrd="0" presId="urn:microsoft.com/office/officeart/2005/8/layout/radial5"/>
    <dgm:cxn modelId="{E453DFB8-6CB4-4615-AE70-1B0C15EB74EC}" type="presOf" srcId="{E8590DBA-03B6-47E4-99D3-3D0872F7BDB0}" destId="{857041D6-212E-4F8A-BCBD-3D214C568292}" srcOrd="1" destOrd="0" presId="urn:microsoft.com/office/officeart/2005/8/layout/radial5"/>
    <dgm:cxn modelId="{E9C5DCB2-6A33-4738-B35D-65D617682FED}" type="presOf" srcId="{BDDAA831-92CA-4D0C-B39C-BECA777ECA8F}" destId="{6DA15D99-834D-450E-B321-7770E64758EB}" srcOrd="0" destOrd="0" presId="urn:microsoft.com/office/officeart/2005/8/layout/radial5"/>
    <dgm:cxn modelId="{EE575F82-B58D-427C-BF74-2C767F16253C}" srcId="{CC89463A-C555-4419-A440-8768CB1ECEFB}" destId="{FAB22EF9-6A12-4059-BCE4-39E043E8181B}" srcOrd="3" destOrd="0" parTransId="{01F68897-29B1-4704-A5BA-43574E315A9A}" sibTransId="{A771A612-B132-4DB9-B348-628C4E5282C9}"/>
    <dgm:cxn modelId="{CBC2DB3B-8674-422D-AA59-7E41315600ED}" srcId="{CC89463A-C555-4419-A440-8768CB1ECEFB}" destId="{BDDAA831-92CA-4D0C-B39C-BECA777ECA8F}" srcOrd="6" destOrd="0" parTransId="{E8590DBA-03B6-47E4-99D3-3D0872F7BDB0}" sibTransId="{5555A9D1-D07A-4B02-B513-D986E99A338A}"/>
    <dgm:cxn modelId="{0ED6903C-FCEC-41A3-A26C-03C2C8CC817C}" type="presOf" srcId="{C1950BE0-90AF-465E-8B03-263D98292A05}" destId="{0744175C-A429-4389-B688-B753CAF30377}" srcOrd="0" destOrd="0" presId="urn:microsoft.com/office/officeart/2005/8/layout/radial5"/>
    <dgm:cxn modelId="{EAC777D0-31C7-4022-AA9E-C6226BF5C663}" type="presOf" srcId="{4BF71286-8B9B-48E2-AF0E-59FC4D30D597}" destId="{205F4935-8098-4270-ADF4-74F30194B0AF}" srcOrd="1" destOrd="0" presId="urn:microsoft.com/office/officeart/2005/8/layout/radial5"/>
    <dgm:cxn modelId="{B71CB3F8-14B5-48B9-A267-78CDA8917F58}" type="presOf" srcId="{3310AB4F-2A03-40F3-8302-81E246DAF669}" destId="{3A8976BA-044D-4410-BFCD-BE969FBA8618}" srcOrd="1" destOrd="0" presId="urn:microsoft.com/office/officeart/2005/8/layout/radial5"/>
    <dgm:cxn modelId="{BDA974C6-303E-428A-924A-A763F1428138}" type="presOf" srcId="{2E932DF5-23AB-4570-B364-F457E3251004}" destId="{91A6EE92-94AF-4929-BFDC-04BBFF0FFC8A}" srcOrd="0" destOrd="0" presId="urn:microsoft.com/office/officeart/2005/8/layout/radial5"/>
    <dgm:cxn modelId="{3CE4FD32-A1F3-4849-9DFB-D5B5A5B2870F}" type="presOf" srcId="{3310AB4F-2A03-40F3-8302-81E246DAF669}" destId="{60140F89-79A6-470E-A4CB-7FADFA1D3FD3}" srcOrd="0" destOrd="0" presId="urn:microsoft.com/office/officeart/2005/8/layout/radial5"/>
    <dgm:cxn modelId="{37939673-2F80-43EB-A418-FDCEA80C1009}" type="presOf" srcId="{2E932DF5-23AB-4570-B364-F457E3251004}" destId="{F048FC77-441B-48C3-BAD1-8D4DE5F06742}" srcOrd="1" destOrd="0" presId="urn:microsoft.com/office/officeart/2005/8/layout/radial5"/>
    <dgm:cxn modelId="{13BF2C65-BF11-460E-B07C-F709492BE0C3}" srcId="{CC89463A-C555-4419-A440-8768CB1ECEFB}" destId="{C1950BE0-90AF-465E-8B03-263D98292A05}" srcOrd="4" destOrd="0" parTransId="{BBD2C8FC-132F-4445-A3BD-F17B48D390E4}" sibTransId="{238F1332-A061-41E5-A66B-F31A2CE89153}"/>
    <dgm:cxn modelId="{28ED32C0-8B53-47B9-A07E-D6DA42DEB3AD}" type="presOf" srcId="{3978856F-ED7D-4E17-9A0A-A6A4289759B8}" destId="{CFD8E44C-F63C-44EC-9841-C2CF1263F8F7}" srcOrd="0" destOrd="0" presId="urn:microsoft.com/office/officeart/2005/8/layout/radial5"/>
    <dgm:cxn modelId="{5A554BE0-4230-48BC-8CE2-D2589F6DA4AA}" type="presOf" srcId="{01F68897-29B1-4704-A5BA-43574E315A9A}" destId="{DC24CD60-B3F5-4253-9189-C5721F014E57}" srcOrd="1" destOrd="0" presId="urn:microsoft.com/office/officeart/2005/8/layout/radial5"/>
    <dgm:cxn modelId="{A14D7A4F-CA6A-4531-9D9D-6E59C4AC1CA4}" type="presOf" srcId="{4BF71286-8B9B-48E2-AF0E-59FC4D30D597}" destId="{F88006A2-FE96-4B37-B1D5-AC950A090687}" srcOrd="0" destOrd="0" presId="urn:microsoft.com/office/officeart/2005/8/layout/radial5"/>
    <dgm:cxn modelId="{0A995150-EAAB-4DB4-99EA-61A250FD5B04}" type="presOf" srcId="{01F68897-29B1-4704-A5BA-43574E315A9A}" destId="{BC5DFDDA-2728-4B78-9F7C-86C8AC61E68E}" srcOrd="0" destOrd="0" presId="urn:microsoft.com/office/officeart/2005/8/layout/radial5"/>
    <dgm:cxn modelId="{42DE382D-6B15-46DB-BCF7-C91E0B46F206}" srcId="{CC89463A-C555-4419-A440-8768CB1ECEFB}" destId="{21262731-36A2-4679-B1EF-4DAAFAB4F1CF}" srcOrd="1" destOrd="0" parTransId="{8BFE94EB-5791-4126-9BF7-0C0C057F5E30}" sibTransId="{A8661329-CB5C-4142-A560-1C7FEBF7FA3F}"/>
    <dgm:cxn modelId="{6E462690-5DC2-4AF4-814B-0AC26730CA4A}" srcId="{CC89463A-C555-4419-A440-8768CB1ECEFB}" destId="{B400D9C7-3D53-47D9-80B0-71DD4E2983B8}" srcOrd="2" destOrd="0" parTransId="{3310AB4F-2A03-40F3-8302-81E246DAF669}" sibTransId="{30E46569-D9ED-4400-828E-A112410D742A}"/>
    <dgm:cxn modelId="{12D974C4-4ABD-4060-910E-D42A4758B2E1}" srcId="{CC89463A-C555-4419-A440-8768CB1ECEFB}" destId="{6A82A9E2-DACE-4FAA-BDF0-A83DFF81B87E}" srcOrd="0" destOrd="0" parTransId="{4BF71286-8B9B-48E2-AF0E-59FC4D30D597}" sibTransId="{7290E5D4-8FF4-440D-A833-FAB460CEE553}"/>
    <dgm:cxn modelId="{89106979-48CD-4093-A338-07F7BAC9289C}" type="presOf" srcId="{B400D9C7-3D53-47D9-80B0-71DD4E2983B8}" destId="{3D1E0352-D2EC-4012-8D0F-0E14320D4629}" srcOrd="0" destOrd="0" presId="urn:microsoft.com/office/officeart/2005/8/layout/radial5"/>
    <dgm:cxn modelId="{20562697-B881-42A8-9DDB-28D64F3FEE16}" type="presOf" srcId="{8BFE94EB-5791-4126-9BF7-0C0C057F5E30}" destId="{B843CF09-716D-49A9-8579-A8D0BB1CC1B7}" srcOrd="1" destOrd="0" presId="urn:microsoft.com/office/officeart/2005/8/layout/radial5"/>
    <dgm:cxn modelId="{E5BD3656-6592-41C0-9E69-57123746057C}" srcId="{35D0AFED-A165-445E-8681-113CEEA367A2}" destId="{CC89463A-C555-4419-A440-8768CB1ECEFB}" srcOrd="0" destOrd="0" parTransId="{0CF25C18-99DB-4DD1-8EE6-41C71CE53883}" sibTransId="{A81C1E55-64C9-4AF9-9358-90E708B2A054}"/>
    <dgm:cxn modelId="{6A7A9970-E464-48AD-8FCA-9AF4B0900280}" type="presOf" srcId="{6A82A9E2-DACE-4FAA-BDF0-A83DFF81B87E}" destId="{4C349316-BF8E-42AA-AA1E-5D71519F3370}" srcOrd="0" destOrd="0" presId="urn:microsoft.com/office/officeart/2005/8/layout/radial5"/>
    <dgm:cxn modelId="{81B5B5A6-C2E3-45DB-AE22-C6DBF2001C1D}" type="presOf" srcId="{BBD2C8FC-132F-4445-A3BD-F17B48D390E4}" destId="{27E891FD-3CE7-4DE4-96C4-4A1D6392C20F}" srcOrd="1" destOrd="0" presId="urn:microsoft.com/office/officeart/2005/8/layout/radial5"/>
    <dgm:cxn modelId="{ED94A174-D824-4479-AFF7-CFD6EEEB1111}" type="presParOf" srcId="{2400A5C0-4D0C-454D-9D5F-F832C0B2E783}" destId="{82A035ED-F6F4-4D0E-ADAE-81A8C5A6E899}" srcOrd="0" destOrd="0" presId="urn:microsoft.com/office/officeart/2005/8/layout/radial5"/>
    <dgm:cxn modelId="{8EC45215-DA5D-4A75-9E08-F7A2EC317D4D}" type="presParOf" srcId="{2400A5C0-4D0C-454D-9D5F-F832C0B2E783}" destId="{F88006A2-FE96-4B37-B1D5-AC950A090687}" srcOrd="1" destOrd="0" presId="urn:microsoft.com/office/officeart/2005/8/layout/radial5"/>
    <dgm:cxn modelId="{A1BC889F-5BDB-480C-9933-8F2D0B1094AA}" type="presParOf" srcId="{F88006A2-FE96-4B37-B1D5-AC950A090687}" destId="{205F4935-8098-4270-ADF4-74F30194B0AF}" srcOrd="0" destOrd="0" presId="urn:microsoft.com/office/officeart/2005/8/layout/radial5"/>
    <dgm:cxn modelId="{E9710A02-41A1-4FE1-9C91-EEF674E6F3EB}" type="presParOf" srcId="{2400A5C0-4D0C-454D-9D5F-F832C0B2E783}" destId="{4C349316-BF8E-42AA-AA1E-5D71519F3370}" srcOrd="2" destOrd="0" presId="urn:microsoft.com/office/officeart/2005/8/layout/radial5"/>
    <dgm:cxn modelId="{656617A4-811B-4169-8222-C1882E90730A}" type="presParOf" srcId="{2400A5C0-4D0C-454D-9D5F-F832C0B2E783}" destId="{97541BF9-A392-469A-9612-F754E926E0F9}" srcOrd="3" destOrd="0" presId="urn:microsoft.com/office/officeart/2005/8/layout/radial5"/>
    <dgm:cxn modelId="{C83CA612-3321-4881-BA7F-203FC299E7EF}" type="presParOf" srcId="{97541BF9-A392-469A-9612-F754E926E0F9}" destId="{B843CF09-716D-49A9-8579-A8D0BB1CC1B7}" srcOrd="0" destOrd="0" presId="urn:microsoft.com/office/officeart/2005/8/layout/radial5"/>
    <dgm:cxn modelId="{40D7D7E7-95EB-4E66-88DD-A699BC271146}" type="presParOf" srcId="{2400A5C0-4D0C-454D-9D5F-F832C0B2E783}" destId="{A50803EE-079D-420E-916E-35CC1A5F2178}" srcOrd="4" destOrd="0" presId="urn:microsoft.com/office/officeart/2005/8/layout/radial5"/>
    <dgm:cxn modelId="{7FC8B8B5-3AAF-44DA-A4B6-A97C924E90FC}" type="presParOf" srcId="{2400A5C0-4D0C-454D-9D5F-F832C0B2E783}" destId="{60140F89-79A6-470E-A4CB-7FADFA1D3FD3}" srcOrd="5" destOrd="0" presId="urn:microsoft.com/office/officeart/2005/8/layout/radial5"/>
    <dgm:cxn modelId="{6F97A4B7-7BCE-4D77-B946-A43E0913F3AD}" type="presParOf" srcId="{60140F89-79A6-470E-A4CB-7FADFA1D3FD3}" destId="{3A8976BA-044D-4410-BFCD-BE969FBA8618}" srcOrd="0" destOrd="0" presId="urn:microsoft.com/office/officeart/2005/8/layout/radial5"/>
    <dgm:cxn modelId="{30416DB5-EE7F-4304-B1A5-CB5EE313F916}" type="presParOf" srcId="{2400A5C0-4D0C-454D-9D5F-F832C0B2E783}" destId="{3D1E0352-D2EC-4012-8D0F-0E14320D4629}" srcOrd="6" destOrd="0" presId="urn:microsoft.com/office/officeart/2005/8/layout/radial5"/>
    <dgm:cxn modelId="{53C185F8-C905-44BF-B284-E9B02F251EFB}" type="presParOf" srcId="{2400A5C0-4D0C-454D-9D5F-F832C0B2E783}" destId="{BC5DFDDA-2728-4B78-9F7C-86C8AC61E68E}" srcOrd="7" destOrd="0" presId="urn:microsoft.com/office/officeart/2005/8/layout/radial5"/>
    <dgm:cxn modelId="{04049322-2D9E-45BC-A454-27414556EE19}" type="presParOf" srcId="{BC5DFDDA-2728-4B78-9F7C-86C8AC61E68E}" destId="{DC24CD60-B3F5-4253-9189-C5721F014E57}" srcOrd="0" destOrd="0" presId="urn:microsoft.com/office/officeart/2005/8/layout/radial5"/>
    <dgm:cxn modelId="{ECD943B4-2621-404F-843A-553A5E1F5186}" type="presParOf" srcId="{2400A5C0-4D0C-454D-9D5F-F832C0B2E783}" destId="{9C909C88-93F4-4707-8CCB-279C8EB3C39F}" srcOrd="8" destOrd="0" presId="urn:microsoft.com/office/officeart/2005/8/layout/radial5"/>
    <dgm:cxn modelId="{ED625E21-88CA-40BA-BB30-4F32DC1A75A0}" type="presParOf" srcId="{2400A5C0-4D0C-454D-9D5F-F832C0B2E783}" destId="{D4C6FB7A-1C3E-4D4D-A890-70F4FA54611C}" srcOrd="9" destOrd="0" presId="urn:microsoft.com/office/officeart/2005/8/layout/radial5"/>
    <dgm:cxn modelId="{3C677D72-B3A7-4A53-840B-3B81064D6F48}" type="presParOf" srcId="{D4C6FB7A-1C3E-4D4D-A890-70F4FA54611C}" destId="{27E891FD-3CE7-4DE4-96C4-4A1D6392C20F}" srcOrd="0" destOrd="0" presId="urn:microsoft.com/office/officeart/2005/8/layout/radial5"/>
    <dgm:cxn modelId="{94CA1E7A-C57C-4018-B34D-A1708A01E781}" type="presParOf" srcId="{2400A5C0-4D0C-454D-9D5F-F832C0B2E783}" destId="{0744175C-A429-4389-B688-B753CAF30377}" srcOrd="10" destOrd="0" presId="urn:microsoft.com/office/officeart/2005/8/layout/radial5"/>
    <dgm:cxn modelId="{A798DCB2-2E7D-4DC8-8E1C-C4E039EA82B8}" type="presParOf" srcId="{2400A5C0-4D0C-454D-9D5F-F832C0B2E783}" destId="{91A6EE92-94AF-4929-BFDC-04BBFF0FFC8A}" srcOrd="11" destOrd="0" presId="urn:microsoft.com/office/officeart/2005/8/layout/radial5"/>
    <dgm:cxn modelId="{71E14064-05A6-432F-AD59-2A56FE02F890}" type="presParOf" srcId="{91A6EE92-94AF-4929-BFDC-04BBFF0FFC8A}" destId="{F048FC77-441B-48C3-BAD1-8D4DE5F06742}" srcOrd="0" destOrd="0" presId="urn:microsoft.com/office/officeart/2005/8/layout/radial5"/>
    <dgm:cxn modelId="{6995340A-DDE1-4DAB-95DF-0D6F95A7CFC1}" type="presParOf" srcId="{2400A5C0-4D0C-454D-9D5F-F832C0B2E783}" destId="{CFD8E44C-F63C-44EC-9841-C2CF1263F8F7}" srcOrd="12" destOrd="0" presId="urn:microsoft.com/office/officeart/2005/8/layout/radial5"/>
    <dgm:cxn modelId="{10CF2216-0885-4882-8B87-5B277D7C935D}" type="presParOf" srcId="{2400A5C0-4D0C-454D-9D5F-F832C0B2E783}" destId="{A62225E1-C07E-419F-AD32-487B21F680D5}" srcOrd="13" destOrd="0" presId="urn:microsoft.com/office/officeart/2005/8/layout/radial5"/>
    <dgm:cxn modelId="{4614E192-E3D7-4F7D-A325-4B2797D7956C}" type="presParOf" srcId="{A62225E1-C07E-419F-AD32-487B21F680D5}" destId="{857041D6-212E-4F8A-BCBD-3D214C568292}" srcOrd="0" destOrd="0" presId="urn:microsoft.com/office/officeart/2005/8/layout/radial5"/>
    <dgm:cxn modelId="{17375826-88AD-49FC-9C7D-46894E075332}" type="presParOf" srcId="{2400A5C0-4D0C-454D-9D5F-F832C0B2E783}" destId="{6DA15D99-834D-450E-B321-7770E64758EB}" srcOrd="1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F767A7-C5A2-4658-A365-C29FA0272206}">
      <dsp:nvSpPr>
        <dsp:cNvPr id="0" name=""/>
        <dsp:cNvSpPr/>
      </dsp:nvSpPr>
      <dsp:spPr>
        <a:xfrm>
          <a:off x="1421568" y="3067649"/>
          <a:ext cx="670609" cy="2555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5304" y="0"/>
              </a:lnTo>
              <a:lnTo>
                <a:pt x="335304" y="2555675"/>
              </a:lnTo>
              <a:lnTo>
                <a:pt x="670609" y="255567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690818" y="4279431"/>
        <a:ext cx="132109" cy="132109"/>
      </dsp:txXfrm>
    </dsp:sp>
    <dsp:sp modelId="{CC2A266D-5BC0-4B47-B670-30CCF2C60F4B}">
      <dsp:nvSpPr>
        <dsp:cNvPr id="0" name=""/>
        <dsp:cNvSpPr/>
      </dsp:nvSpPr>
      <dsp:spPr>
        <a:xfrm>
          <a:off x="1421568" y="3067649"/>
          <a:ext cx="670609" cy="12778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5304" y="0"/>
              </a:lnTo>
              <a:lnTo>
                <a:pt x="335304" y="1277837"/>
              </a:lnTo>
              <a:lnTo>
                <a:pt x="670609" y="127783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20795" y="3670489"/>
        <a:ext cx="72155" cy="72155"/>
      </dsp:txXfrm>
    </dsp:sp>
    <dsp:sp modelId="{34559319-F778-4B2F-A0AF-94FB6B61B4C3}">
      <dsp:nvSpPr>
        <dsp:cNvPr id="0" name=""/>
        <dsp:cNvSpPr/>
      </dsp:nvSpPr>
      <dsp:spPr>
        <a:xfrm>
          <a:off x="1421568" y="3021929"/>
          <a:ext cx="6706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0609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40107" y="3050883"/>
        <a:ext cx="33530" cy="33530"/>
      </dsp:txXfrm>
    </dsp:sp>
    <dsp:sp modelId="{412A2A87-7933-47DD-B2D4-47EC32D33910}">
      <dsp:nvSpPr>
        <dsp:cNvPr id="0" name=""/>
        <dsp:cNvSpPr/>
      </dsp:nvSpPr>
      <dsp:spPr>
        <a:xfrm>
          <a:off x="1421568" y="1789811"/>
          <a:ext cx="670609" cy="1277837"/>
        </a:xfrm>
        <a:custGeom>
          <a:avLst/>
          <a:gdLst/>
          <a:ahLst/>
          <a:cxnLst/>
          <a:rect l="0" t="0" r="0" b="0"/>
          <a:pathLst>
            <a:path>
              <a:moveTo>
                <a:pt x="0" y="1277837"/>
              </a:moveTo>
              <a:lnTo>
                <a:pt x="335304" y="1277837"/>
              </a:lnTo>
              <a:lnTo>
                <a:pt x="335304" y="0"/>
              </a:lnTo>
              <a:lnTo>
                <a:pt x="670609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20795" y="2392652"/>
        <a:ext cx="72155" cy="72155"/>
      </dsp:txXfrm>
    </dsp:sp>
    <dsp:sp modelId="{A9DC099A-FAD4-4339-9278-7EB8FDE44942}">
      <dsp:nvSpPr>
        <dsp:cNvPr id="0" name=""/>
        <dsp:cNvSpPr/>
      </dsp:nvSpPr>
      <dsp:spPr>
        <a:xfrm>
          <a:off x="1421568" y="511973"/>
          <a:ext cx="670609" cy="2555675"/>
        </a:xfrm>
        <a:custGeom>
          <a:avLst/>
          <a:gdLst/>
          <a:ahLst/>
          <a:cxnLst/>
          <a:rect l="0" t="0" r="0" b="0"/>
          <a:pathLst>
            <a:path>
              <a:moveTo>
                <a:pt x="0" y="2555675"/>
              </a:moveTo>
              <a:lnTo>
                <a:pt x="335304" y="2555675"/>
              </a:lnTo>
              <a:lnTo>
                <a:pt x="335304" y="0"/>
              </a:lnTo>
              <a:lnTo>
                <a:pt x="670609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690818" y="1723756"/>
        <a:ext cx="132109" cy="132109"/>
      </dsp:txXfrm>
    </dsp:sp>
    <dsp:sp modelId="{04EDA93F-6239-489E-A0E6-73A98ABC9EB5}">
      <dsp:nvSpPr>
        <dsp:cNvPr id="0" name=""/>
        <dsp:cNvSpPr/>
      </dsp:nvSpPr>
      <dsp:spPr>
        <a:xfrm rot="16200000">
          <a:off x="-1779750" y="2556513"/>
          <a:ext cx="5380368" cy="10222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SCM</a:t>
          </a:r>
          <a:endParaRPr lang="en-US" sz="6500" kern="1200" dirty="0"/>
        </a:p>
      </dsp:txBody>
      <dsp:txXfrm>
        <a:off x="-1779750" y="2556513"/>
        <a:ext cx="5380368" cy="1022270"/>
      </dsp:txXfrm>
    </dsp:sp>
    <dsp:sp modelId="{3AC33E47-B736-42D4-B8FF-6EAA1D1619C8}">
      <dsp:nvSpPr>
        <dsp:cNvPr id="0" name=""/>
        <dsp:cNvSpPr/>
      </dsp:nvSpPr>
      <dsp:spPr>
        <a:xfrm>
          <a:off x="2092177" y="838"/>
          <a:ext cx="3353045" cy="10222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SCM Introduction</a:t>
          </a:r>
          <a:endParaRPr lang="en-US" sz="2700" kern="1200" dirty="0"/>
        </a:p>
      </dsp:txBody>
      <dsp:txXfrm>
        <a:off x="2092177" y="838"/>
        <a:ext cx="3353045" cy="1022270"/>
      </dsp:txXfrm>
    </dsp:sp>
    <dsp:sp modelId="{F5401831-E5B7-4D8F-9CD6-7695F388B617}">
      <dsp:nvSpPr>
        <dsp:cNvPr id="0" name=""/>
        <dsp:cNvSpPr/>
      </dsp:nvSpPr>
      <dsp:spPr>
        <a:xfrm>
          <a:off x="2092177" y="1278676"/>
          <a:ext cx="3353045" cy="10222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Supply Chain components</a:t>
          </a:r>
          <a:endParaRPr lang="en-US" sz="2700" kern="1200" dirty="0"/>
        </a:p>
      </dsp:txBody>
      <dsp:txXfrm>
        <a:off x="2092177" y="1278676"/>
        <a:ext cx="3353045" cy="1022270"/>
      </dsp:txXfrm>
    </dsp:sp>
    <dsp:sp modelId="{648CF8CE-1EA5-4E37-A034-20B7B4DD3E5D}">
      <dsp:nvSpPr>
        <dsp:cNvPr id="0" name=""/>
        <dsp:cNvSpPr/>
      </dsp:nvSpPr>
      <dsp:spPr>
        <a:xfrm>
          <a:off x="2092177" y="2556513"/>
          <a:ext cx="3353045" cy="10222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SCM Process flow</a:t>
          </a:r>
          <a:endParaRPr lang="en-US" sz="2700" kern="1200" dirty="0"/>
        </a:p>
      </dsp:txBody>
      <dsp:txXfrm>
        <a:off x="2092177" y="2556513"/>
        <a:ext cx="3353045" cy="1022270"/>
      </dsp:txXfrm>
    </dsp:sp>
    <dsp:sp modelId="{BB116FFE-6DF1-465D-8E39-9CB0A33D82EC}">
      <dsp:nvSpPr>
        <dsp:cNvPr id="0" name=""/>
        <dsp:cNvSpPr/>
      </dsp:nvSpPr>
      <dsp:spPr>
        <a:xfrm>
          <a:off x="2092177" y="3834351"/>
          <a:ext cx="3353045" cy="10222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SCM Implementation steps</a:t>
          </a:r>
          <a:endParaRPr lang="en-US" sz="2700" kern="1200" dirty="0"/>
        </a:p>
      </dsp:txBody>
      <dsp:txXfrm>
        <a:off x="2092177" y="3834351"/>
        <a:ext cx="3353045" cy="1022270"/>
      </dsp:txXfrm>
    </dsp:sp>
    <dsp:sp modelId="{66348BF5-693F-4350-A822-8BCA611D1E8B}">
      <dsp:nvSpPr>
        <dsp:cNvPr id="0" name=""/>
        <dsp:cNvSpPr/>
      </dsp:nvSpPr>
      <dsp:spPr>
        <a:xfrm>
          <a:off x="2092177" y="5112189"/>
          <a:ext cx="3353045" cy="10222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Goals</a:t>
          </a:r>
          <a:endParaRPr lang="en-US" sz="2700" kern="1200" dirty="0"/>
        </a:p>
      </dsp:txBody>
      <dsp:txXfrm>
        <a:off x="2092177" y="5112189"/>
        <a:ext cx="3353045" cy="10222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0B6B7-5CF5-4E44-BF68-06ECE408D6D6}">
      <dsp:nvSpPr>
        <dsp:cNvPr id="0" name=""/>
        <dsp:cNvSpPr/>
      </dsp:nvSpPr>
      <dsp:spPr>
        <a:xfrm>
          <a:off x="2667886" y="1188604"/>
          <a:ext cx="2961084" cy="2961084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Components of SCM</a:t>
          </a:r>
          <a:endParaRPr lang="en-US" sz="2800" kern="1200" dirty="0"/>
        </a:p>
      </dsp:txBody>
      <dsp:txXfrm>
        <a:off x="3101527" y="1622245"/>
        <a:ext cx="2093802" cy="2093802"/>
      </dsp:txXfrm>
    </dsp:sp>
    <dsp:sp modelId="{CCA4F92A-C3B3-4E3F-9BD1-5E0219571C7A}">
      <dsp:nvSpPr>
        <dsp:cNvPr id="0" name=""/>
        <dsp:cNvSpPr/>
      </dsp:nvSpPr>
      <dsp:spPr>
        <a:xfrm>
          <a:off x="3408157" y="528"/>
          <a:ext cx="1480542" cy="1480542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Strategic Planning</a:t>
          </a:r>
          <a:endParaRPr lang="en-US" sz="1200" kern="1200" dirty="0"/>
        </a:p>
      </dsp:txBody>
      <dsp:txXfrm>
        <a:off x="3624977" y="217348"/>
        <a:ext cx="1046902" cy="1046902"/>
      </dsp:txXfrm>
    </dsp:sp>
    <dsp:sp modelId="{1E18BDE8-C729-49DB-AD73-B889B5D0BE1B}">
      <dsp:nvSpPr>
        <dsp:cNvPr id="0" name=""/>
        <dsp:cNvSpPr/>
      </dsp:nvSpPr>
      <dsp:spPr>
        <a:xfrm>
          <a:off x="4771704" y="565328"/>
          <a:ext cx="1480542" cy="1480542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Sourcing</a:t>
          </a:r>
          <a:endParaRPr lang="en-US" sz="1200" kern="1200" dirty="0"/>
        </a:p>
      </dsp:txBody>
      <dsp:txXfrm>
        <a:off x="4988524" y="782148"/>
        <a:ext cx="1046902" cy="1046902"/>
      </dsp:txXfrm>
    </dsp:sp>
    <dsp:sp modelId="{1CD8A91B-BB4A-49D7-ADD2-D93EBE90DEFC}">
      <dsp:nvSpPr>
        <dsp:cNvPr id="0" name=""/>
        <dsp:cNvSpPr/>
      </dsp:nvSpPr>
      <dsp:spPr>
        <a:xfrm>
          <a:off x="5336504" y="1928875"/>
          <a:ext cx="1480542" cy="1480542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Customer Demand</a:t>
          </a:r>
          <a:endParaRPr lang="en-US" sz="1200" kern="1200" dirty="0"/>
        </a:p>
      </dsp:txBody>
      <dsp:txXfrm>
        <a:off x="5553324" y="2145695"/>
        <a:ext cx="1046902" cy="1046902"/>
      </dsp:txXfrm>
    </dsp:sp>
    <dsp:sp modelId="{3F040AEF-2D89-4A57-9EE4-61404A8CCFEB}">
      <dsp:nvSpPr>
        <dsp:cNvPr id="0" name=""/>
        <dsp:cNvSpPr/>
      </dsp:nvSpPr>
      <dsp:spPr>
        <a:xfrm>
          <a:off x="4771704" y="3292423"/>
          <a:ext cx="1480542" cy="1480542"/>
        </a:xfrm>
        <a:prstGeom prst="ellipse">
          <a:avLst/>
        </a:prstGeom>
        <a:gradFill rotWithShape="0">
          <a:gsLst>
            <a:gs pos="0">
              <a:schemeClr val="accent6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Inventory Management</a:t>
          </a:r>
          <a:endParaRPr lang="en-US" sz="1200" kern="1200" dirty="0"/>
        </a:p>
      </dsp:txBody>
      <dsp:txXfrm>
        <a:off x="4988524" y="3509243"/>
        <a:ext cx="1046902" cy="1046902"/>
      </dsp:txXfrm>
    </dsp:sp>
    <dsp:sp modelId="{6DD8A90C-6323-4F7D-AAFA-1A43FEB2F770}">
      <dsp:nvSpPr>
        <dsp:cNvPr id="0" name=""/>
        <dsp:cNvSpPr/>
      </dsp:nvSpPr>
      <dsp:spPr>
        <a:xfrm>
          <a:off x="3408157" y="3857222"/>
          <a:ext cx="1480542" cy="1480542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Production</a:t>
          </a:r>
          <a:endParaRPr lang="en-US" sz="1200" kern="1200" dirty="0"/>
        </a:p>
      </dsp:txBody>
      <dsp:txXfrm>
        <a:off x="3624977" y="4074042"/>
        <a:ext cx="1046902" cy="1046902"/>
      </dsp:txXfrm>
    </dsp:sp>
    <dsp:sp modelId="{3A36ECAC-E991-4068-B1C1-D2BCB6AAA797}">
      <dsp:nvSpPr>
        <dsp:cNvPr id="0" name=""/>
        <dsp:cNvSpPr/>
      </dsp:nvSpPr>
      <dsp:spPr>
        <a:xfrm>
          <a:off x="2044609" y="3292423"/>
          <a:ext cx="1480542" cy="1480542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Warehousing</a:t>
          </a:r>
          <a:endParaRPr lang="en-US" sz="1200" kern="1200" dirty="0"/>
        </a:p>
      </dsp:txBody>
      <dsp:txXfrm>
        <a:off x="2261429" y="3509243"/>
        <a:ext cx="1046902" cy="1046902"/>
      </dsp:txXfrm>
    </dsp:sp>
    <dsp:sp modelId="{F14A2E19-D013-40DB-85AA-D2D16C4B3D0E}">
      <dsp:nvSpPr>
        <dsp:cNvPr id="0" name=""/>
        <dsp:cNvSpPr/>
      </dsp:nvSpPr>
      <dsp:spPr>
        <a:xfrm>
          <a:off x="1479810" y="1928875"/>
          <a:ext cx="1480542" cy="1480542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Transportation</a:t>
          </a:r>
          <a:endParaRPr lang="en-US" sz="1200" kern="1200" dirty="0"/>
        </a:p>
      </dsp:txBody>
      <dsp:txXfrm>
        <a:off x="1696630" y="2145695"/>
        <a:ext cx="1046902" cy="1046902"/>
      </dsp:txXfrm>
    </dsp:sp>
    <dsp:sp modelId="{36BC0ABB-C66A-49E4-915A-0FB6822304F9}">
      <dsp:nvSpPr>
        <dsp:cNvPr id="0" name=""/>
        <dsp:cNvSpPr/>
      </dsp:nvSpPr>
      <dsp:spPr>
        <a:xfrm>
          <a:off x="2044609" y="565328"/>
          <a:ext cx="1480542" cy="1480542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Return of goods</a:t>
          </a:r>
          <a:endParaRPr lang="en-US" sz="1200" kern="1200" dirty="0"/>
        </a:p>
      </dsp:txBody>
      <dsp:txXfrm>
        <a:off x="2261429" y="782148"/>
        <a:ext cx="1046902" cy="10469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19D6B-1ED9-474E-9F8A-F42BE9FCF8FD}">
      <dsp:nvSpPr>
        <dsp:cNvPr id="0" name=""/>
        <dsp:cNvSpPr/>
      </dsp:nvSpPr>
      <dsp:spPr>
        <a:xfrm>
          <a:off x="2546" y="664678"/>
          <a:ext cx="2266694" cy="906677"/>
        </a:xfrm>
        <a:prstGeom prst="chevron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Plan </a:t>
          </a:r>
          <a:endParaRPr lang="en-US" sz="2700" kern="1200" dirty="0"/>
        </a:p>
      </dsp:txBody>
      <dsp:txXfrm>
        <a:off x="455885" y="664678"/>
        <a:ext cx="1360017" cy="906677"/>
      </dsp:txXfrm>
    </dsp:sp>
    <dsp:sp modelId="{CDF224D4-98F1-4FF2-B762-B53F713F365B}">
      <dsp:nvSpPr>
        <dsp:cNvPr id="0" name=""/>
        <dsp:cNvSpPr/>
      </dsp:nvSpPr>
      <dsp:spPr>
        <a:xfrm>
          <a:off x="2042571" y="664678"/>
          <a:ext cx="2266694" cy="906677"/>
        </a:xfrm>
        <a:prstGeom prst="chevron">
          <a:avLst/>
        </a:prstGeom>
        <a:gradFill rotWithShape="0">
          <a:gsLst>
            <a:gs pos="0">
              <a:schemeClr val="accent1">
                <a:shade val="50000"/>
                <a:hueOff val="52665"/>
                <a:satOff val="-14099"/>
                <a:lumOff val="191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52665"/>
                <a:satOff val="-14099"/>
                <a:lumOff val="191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52665"/>
                <a:satOff val="-14099"/>
                <a:lumOff val="191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Source</a:t>
          </a:r>
          <a:endParaRPr lang="en-US" sz="2700" kern="1200" dirty="0"/>
        </a:p>
      </dsp:txBody>
      <dsp:txXfrm>
        <a:off x="2495910" y="664678"/>
        <a:ext cx="1360017" cy="906677"/>
      </dsp:txXfrm>
    </dsp:sp>
    <dsp:sp modelId="{1FC6A2FB-51A8-45B8-8B0E-AEA06B5E71E5}">
      <dsp:nvSpPr>
        <dsp:cNvPr id="0" name=""/>
        <dsp:cNvSpPr/>
      </dsp:nvSpPr>
      <dsp:spPr>
        <a:xfrm>
          <a:off x="4082596" y="664678"/>
          <a:ext cx="2266694" cy="906677"/>
        </a:xfrm>
        <a:prstGeom prst="chevron">
          <a:avLst/>
        </a:prstGeom>
        <a:gradFill rotWithShape="0">
          <a:gsLst>
            <a:gs pos="0">
              <a:schemeClr val="accent1">
                <a:shade val="50000"/>
                <a:hueOff val="105330"/>
                <a:satOff val="-28198"/>
                <a:lumOff val="3824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105330"/>
                <a:satOff val="-28198"/>
                <a:lumOff val="3824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105330"/>
                <a:satOff val="-28198"/>
                <a:lumOff val="3824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Execute</a:t>
          </a:r>
          <a:endParaRPr lang="en-US" sz="2700" kern="1200" dirty="0"/>
        </a:p>
      </dsp:txBody>
      <dsp:txXfrm>
        <a:off x="4535935" y="664678"/>
        <a:ext cx="1360017" cy="906677"/>
      </dsp:txXfrm>
    </dsp:sp>
    <dsp:sp modelId="{6ADFBBAE-1B0F-40A6-BC2A-96D3BD7A7017}">
      <dsp:nvSpPr>
        <dsp:cNvPr id="0" name=""/>
        <dsp:cNvSpPr/>
      </dsp:nvSpPr>
      <dsp:spPr>
        <a:xfrm>
          <a:off x="6122621" y="664678"/>
          <a:ext cx="2266694" cy="906677"/>
        </a:xfrm>
        <a:prstGeom prst="chevron">
          <a:avLst/>
        </a:prstGeom>
        <a:gradFill rotWithShape="0">
          <a:gsLst>
            <a:gs pos="0">
              <a:schemeClr val="accent1">
                <a:shade val="50000"/>
                <a:hueOff val="105330"/>
                <a:satOff val="-28198"/>
                <a:lumOff val="3824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105330"/>
                <a:satOff val="-28198"/>
                <a:lumOff val="3824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105330"/>
                <a:satOff val="-28198"/>
                <a:lumOff val="3824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Deliver</a:t>
          </a:r>
          <a:endParaRPr lang="en-US" sz="2700" kern="1200" dirty="0"/>
        </a:p>
      </dsp:txBody>
      <dsp:txXfrm>
        <a:off x="6575960" y="664678"/>
        <a:ext cx="1360017" cy="906677"/>
      </dsp:txXfrm>
    </dsp:sp>
    <dsp:sp modelId="{4CBEC8E7-0440-47AD-ACCD-58BDC904CF85}">
      <dsp:nvSpPr>
        <dsp:cNvPr id="0" name=""/>
        <dsp:cNvSpPr/>
      </dsp:nvSpPr>
      <dsp:spPr>
        <a:xfrm>
          <a:off x="8162646" y="664678"/>
          <a:ext cx="2266694" cy="906677"/>
        </a:xfrm>
        <a:prstGeom prst="chevron">
          <a:avLst/>
        </a:prstGeom>
        <a:gradFill rotWithShape="0">
          <a:gsLst>
            <a:gs pos="0">
              <a:schemeClr val="accent1">
                <a:shade val="50000"/>
                <a:hueOff val="52665"/>
                <a:satOff val="-14099"/>
                <a:lumOff val="191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52665"/>
                <a:satOff val="-14099"/>
                <a:lumOff val="191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52665"/>
                <a:satOff val="-14099"/>
                <a:lumOff val="191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Return</a:t>
          </a:r>
          <a:endParaRPr lang="en-US" sz="2700" kern="1200" dirty="0"/>
        </a:p>
      </dsp:txBody>
      <dsp:txXfrm>
        <a:off x="8615985" y="664678"/>
        <a:ext cx="1360017" cy="9066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561CAC-95E5-4D23-BF76-2088CB1709EA}">
      <dsp:nvSpPr>
        <dsp:cNvPr id="0" name=""/>
        <dsp:cNvSpPr/>
      </dsp:nvSpPr>
      <dsp:spPr>
        <a:xfrm>
          <a:off x="6934" y="1392506"/>
          <a:ext cx="1621186" cy="162118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4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594745B-3E3F-444D-BB2E-9A2461903115}">
      <dsp:nvSpPr>
        <dsp:cNvPr id="0" name=""/>
        <dsp:cNvSpPr/>
      </dsp:nvSpPr>
      <dsp:spPr>
        <a:xfrm>
          <a:off x="270848" y="2365218"/>
          <a:ext cx="1621186" cy="1621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Minimization of supply chain expenses is very essential</a:t>
          </a:r>
          <a:endParaRPr lang="en-US" sz="1200" kern="1200" dirty="0"/>
        </a:p>
      </dsp:txBody>
      <dsp:txXfrm>
        <a:off x="318331" y="2412701"/>
        <a:ext cx="1526220" cy="1526220"/>
      </dsp:txXfrm>
    </dsp:sp>
    <dsp:sp modelId="{9B59EB67-EBB0-487B-9B34-C69DE5BD2E34}">
      <dsp:nvSpPr>
        <dsp:cNvPr id="0" name=""/>
        <dsp:cNvSpPr/>
      </dsp:nvSpPr>
      <dsp:spPr>
        <a:xfrm>
          <a:off x="1940396" y="2008325"/>
          <a:ext cx="312276" cy="3895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940396" y="2086235"/>
        <a:ext cx="218593" cy="233728"/>
      </dsp:txXfrm>
    </dsp:sp>
    <dsp:sp modelId="{4AD87F8B-28BC-4E65-9ED4-619E944F3825}">
      <dsp:nvSpPr>
        <dsp:cNvPr id="0" name=""/>
        <dsp:cNvSpPr/>
      </dsp:nvSpPr>
      <dsp:spPr>
        <a:xfrm>
          <a:off x="2520338" y="1392506"/>
          <a:ext cx="1621186" cy="162118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duotone>
              <a:schemeClr val="accent4">
                <a:hueOff val="2039951"/>
                <a:satOff val="19100"/>
                <a:lumOff val="3164"/>
                <a:alphaOff val="0"/>
                <a:shade val="20000"/>
                <a:satMod val="200000"/>
              </a:schemeClr>
              <a:schemeClr val="accent4">
                <a:hueOff val="2039951"/>
                <a:satOff val="19100"/>
                <a:lumOff val="3164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F35D093-7035-497F-A750-CBADADB63C34}">
      <dsp:nvSpPr>
        <dsp:cNvPr id="0" name=""/>
        <dsp:cNvSpPr/>
      </dsp:nvSpPr>
      <dsp:spPr>
        <a:xfrm>
          <a:off x="2784252" y="2365218"/>
          <a:ext cx="1621186" cy="1621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919516"/>
                <a:satOff val="20608"/>
                <a:lumOff val="127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919516"/>
                <a:satOff val="20608"/>
                <a:lumOff val="127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919516"/>
                <a:satOff val="20608"/>
                <a:lumOff val="127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Increase expectations of clients for higher product variety, customized goals, off-season availability of inventory and rapid fulfillment should be matched</a:t>
          </a:r>
          <a:endParaRPr lang="en-US" sz="1200" kern="1200" dirty="0"/>
        </a:p>
      </dsp:txBody>
      <dsp:txXfrm>
        <a:off x="2831735" y="2412701"/>
        <a:ext cx="1526220" cy="1526220"/>
      </dsp:txXfrm>
    </dsp:sp>
    <dsp:sp modelId="{7047BBB1-DDE9-4E84-8418-2BED9234A373}">
      <dsp:nvSpPr>
        <dsp:cNvPr id="0" name=""/>
        <dsp:cNvSpPr/>
      </dsp:nvSpPr>
      <dsp:spPr>
        <a:xfrm>
          <a:off x="4453800" y="2008325"/>
          <a:ext cx="312276" cy="3895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2559355"/>
                <a:satOff val="27477"/>
                <a:lumOff val="169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2559355"/>
                <a:satOff val="27477"/>
                <a:lumOff val="169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2559355"/>
                <a:satOff val="27477"/>
                <a:lumOff val="169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453800" y="2086235"/>
        <a:ext cx="218593" cy="233728"/>
      </dsp:txXfrm>
    </dsp:sp>
    <dsp:sp modelId="{1AAAEEF9-C75C-4273-A331-7C4503015EF4}">
      <dsp:nvSpPr>
        <dsp:cNvPr id="0" name=""/>
        <dsp:cNvSpPr/>
      </dsp:nvSpPr>
      <dsp:spPr>
        <a:xfrm>
          <a:off x="5033742" y="1392506"/>
          <a:ext cx="1621186" cy="162118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duotone>
              <a:schemeClr val="accent4">
                <a:hueOff val="4079902"/>
                <a:satOff val="38200"/>
                <a:lumOff val="6328"/>
                <a:alphaOff val="0"/>
                <a:shade val="20000"/>
                <a:satMod val="200000"/>
              </a:schemeClr>
              <a:schemeClr val="accent4">
                <a:hueOff val="4079902"/>
                <a:satOff val="38200"/>
                <a:lumOff val="6328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0584BDD-C78E-49E7-9E05-55C0FD3C139F}">
      <dsp:nvSpPr>
        <dsp:cNvPr id="0" name=""/>
        <dsp:cNvSpPr/>
      </dsp:nvSpPr>
      <dsp:spPr>
        <a:xfrm>
          <a:off x="5297656" y="2365218"/>
          <a:ext cx="1621186" cy="1621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3839033"/>
                <a:satOff val="41216"/>
                <a:lumOff val="254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839033"/>
                <a:satOff val="41216"/>
                <a:lumOff val="254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839033"/>
                <a:satOff val="41216"/>
                <a:lumOff val="254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To maximize resource productivity, construct standardized processes, remove duplicate efforts and minimize the inventory levels</a:t>
          </a:r>
          <a:endParaRPr lang="en-US" sz="1200" kern="1200" dirty="0"/>
        </a:p>
      </dsp:txBody>
      <dsp:txXfrm>
        <a:off x="5345139" y="2412701"/>
        <a:ext cx="1526220" cy="1526220"/>
      </dsp:txXfrm>
    </dsp:sp>
    <dsp:sp modelId="{1B9E523D-C07F-4952-BCB8-940849431513}">
      <dsp:nvSpPr>
        <dsp:cNvPr id="0" name=""/>
        <dsp:cNvSpPr/>
      </dsp:nvSpPr>
      <dsp:spPr>
        <a:xfrm>
          <a:off x="6967204" y="2008325"/>
          <a:ext cx="312276" cy="3895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5118710"/>
                <a:satOff val="54954"/>
                <a:lumOff val="339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118710"/>
                <a:satOff val="54954"/>
                <a:lumOff val="339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118710"/>
                <a:satOff val="54954"/>
                <a:lumOff val="339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6967204" y="2086235"/>
        <a:ext cx="218593" cy="233728"/>
      </dsp:txXfrm>
    </dsp:sp>
    <dsp:sp modelId="{FCCDE9F9-E67D-468B-A6E3-A1607B88389E}">
      <dsp:nvSpPr>
        <dsp:cNvPr id="0" name=""/>
        <dsp:cNvSpPr/>
      </dsp:nvSpPr>
      <dsp:spPr>
        <a:xfrm>
          <a:off x="7547146" y="1392506"/>
          <a:ext cx="1621186" cy="162118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duotone>
              <a:schemeClr val="accent4">
                <a:hueOff val="6119853"/>
                <a:satOff val="57299"/>
                <a:lumOff val="9493"/>
                <a:alphaOff val="0"/>
                <a:shade val="20000"/>
                <a:satMod val="200000"/>
              </a:schemeClr>
              <a:schemeClr val="accent4">
                <a:hueOff val="6119853"/>
                <a:satOff val="57299"/>
                <a:lumOff val="9493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86FAC59-1598-4C44-83E3-D1E07D850D1F}">
      <dsp:nvSpPr>
        <dsp:cNvPr id="0" name=""/>
        <dsp:cNvSpPr/>
      </dsp:nvSpPr>
      <dsp:spPr>
        <a:xfrm>
          <a:off x="7811060" y="2365218"/>
          <a:ext cx="1621186" cy="1621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758549"/>
                <a:satOff val="61823"/>
                <a:lumOff val="382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758549"/>
                <a:satOff val="61823"/>
                <a:lumOff val="382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758549"/>
                <a:satOff val="61823"/>
                <a:lumOff val="382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Cost efficient and cheap products are necessary, but supply chain managers need to concentrate on value creation for their customers</a:t>
          </a:r>
          <a:endParaRPr lang="en-US" sz="1200" kern="1200" dirty="0"/>
        </a:p>
      </dsp:txBody>
      <dsp:txXfrm>
        <a:off x="7858543" y="2412701"/>
        <a:ext cx="1526220" cy="1526220"/>
      </dsp:txXfrm>
    </dsp:sp>
    <dsp:sp modelId="{B3ADFC48-00E9-4A3B-A4B0-B73688CF4F12}">
      <dsp:nvSpPr>
        <dsp:cNvPr id="0" name=""/>
        <dsp:cNvSpPr/>
      </dsp:nvSpPr>
      <dsp:spPr>
        <a:xfrm>
          <a:off x="9480608" y="2008325"/>
          <a:ext cx="312276" cy="3895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7678065"/>
                <a:satOff val="82431"/>
                <a:lumOff val="509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7678065"/>
                <a:satOff val="82431"/>
                <a:lumOff val="509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7678065"/>
                <a:satOff val="82431"/>
                <a:lumOff val="509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9480608" y="2086235"/>
        <a:ext cx="218593" cy="233728"/>
      </dsp:txXfrm>
    </dsp:sp>
    <dsp:sp modelId="{76740E0A-0A0E-4493-8EB6-AA91009E38CE}">
      <dsp:nvSpPr>
        <dsp:cNvPr id="0" name=""/>
        <dsp:cNvSpPr/>
      </dsp:nvSpPr>
      <dsp:spPr>
        <a:xfrm>
          <a:off x="10060550" y="1392506"/>
          <a:ext cx="1621186" cy="162118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duotone>
              <a:schemeClr val="accent4">
                <a:hueOff val="8159803"/>
                <a:satOff val="76399"/>
                <a:lumOff val="12657"/>
                <a:alphaOff val="0"/>
                <a:shade val="20000"/>
                <a:satMod val="200000"/>
              </a:schemeClr>
              <a:schemeClr val="accent4">
                <a:hueOff val="8159803"/>
                <a:satOff val="76399"/>
                <a:lumOff val="12657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F9C12E3-AF64-4D85-85B1-7E31278D59D5}">
      <dsp:nvSpPr>
        <dsp:cNvPr id="0" name=""/>
        <dsp:cNvSpPr/>
      </dsp:nvSpPr>
      <dsp:spPr>
        <a:xfrm>
          <a:off x="10324464" y="2365218"/>
          <a:ext cx="1621186" cy="1621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7678065"/>
                <a:satOff val="82431"/>
                <a:lumOff val="509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7678065"/>
                <a:satOff val="82431"/>
                <a:lumOff val="509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7678065"/>
                <a:satOff val="82431"/>
                <a:lumOff val="509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To leverage inventory as shared resource and utilize the distributed order management technology to complete orders from optimal node in the supply chain.</a:t>
          </a:r>
          <a:endParaRPr lang="en-US" sz="1200" kern="1200" dirty="0"/>
        </a:p>
      </dsp:txBody>
      <dsp:txXfrm>
        <a:off x="10371947" y="2412701"/>
        <a:ext cx="1526220" cy="15262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F963BB-0133-422C-89B3-2AAEFFC8029C}">
      <dsp:nvSpPr>
        <dsp:cNvPr id="0" name=""/>
        <dsp:cNvSpPr/>
      </dsp:nvSpPr>
      <dsp:spPr>
        <a:xfrm>
          <a:off x="2219" y="1424748"/>
          <a:ext cx="1944450" cy="9722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SCM</a:t>
          </a:r>
          <a:endParaRPr lang="en-US" sz="2500" kern="1200" dirty="0"/>
        </a:p>
      </dsp:txBody>
      <dsp:txXfrm>
        <a:off x="30694" y="1453223"/>
        <a:ext cx="1887500" cy="915275"/>
      </dsp:txXfrm>
    </dsp:sp>
    <dsp:sp modelId="{05853C45-1345-4090-A1A5-226522B91A36}">
      <dsp:nvSpPr>
        <dsp:cNvPr id="0" name=""/>
        <dsp:cNvSpPr/>
      </dsp:nvSpPr>
      <dsp:spPr>
        <a:xfrm>
          <a:off x="1946670" y="1887965"/>
          <a:ext cx="777780" cy="45791"/>
        </a:xfrm>
        <a:custGeom>
          <a:avLst/>
          <a:gdLst/>
          <a:ahLst/>
          <a:cxnLst/>
          <a:rect l="0" t="0" r="0" b="0"/>
          <a:pathLst>
            <a:path>
              <a:moveTo>
                <a:pt x="0" y="22895"/>
              </a:moveTo>
              <a:lnTo>
                <a:pt x="777780" y="2289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16116" y="1891416"/>
        <a:ext cx="38889" cy="38889"/>
      </dsp:txXfrm>
    </dsp:sp>
    <dsp:sp modelId="{F7ABDCC3-F536-456B-A82D-E239232508CC}">
      <dsp:nvSpPr>
        <dsp:cNvPr id="0" name=""/>
        <dsp:cNvSpPr/>
      </dsp:nvSpPr>
      <dsp:spPr>
        <a:xfrm>
          <a:off x="2724451" y="1424748"/>
          <a:ext cx="1944450" cy="9722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Decision Phases</a:t>
          </a:r>
          <a:endParaRPr lang="en-US" sz="2500" kern="1200" dirty="0"/>
        </a:p>
      </dsp:txBody>
      <dsp:txXfrm>
        <a:off x="2752926" y="1453223"/>
        <a:ext cx="1887500" cy="915275"/>
      </dsp:txXfrm>
    </dsp:sp>
    <dsp:sp modelId="{6F3CB9DE-1DEC-4403-8359-547D657C859A}">
      <dsp:nvSpPr>
        <dsp:cNvPr id="0" name=""/>
        <dsp:cNvSpPr/>
      </dsp:nvSpPr>
      <dsp:spPr>
        <a:xfrm rot="18289469">
          <a:off x="4376800" y="1328936"/>
          <a:ext cx="1361983" cy="45791"/>
        </a:xfrm>
        <a:custGeom>
          <a:avLst/>
          <a:gdLst/>
          <a:ahLst/>
          <a:cxnLst/>
          <a:rect l="0" t="0" r="0" b="0"/>
          <a:pathLst>
            <a:path>
              <a:moveTo>
                <a:pt x="0" y="22895"/>
              </a:moveTo>
              <a:lnTo>
                <a:pt x="1361983" y="2289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23742" y="1317782"/>
        <a:ext cx="68099" cy="68099"/>
      </dsp:txXfrm>
    </dsp:sp>
    <dsp:sp modelId="{A73009A9-59B8-451F-8B7C-C004018764D9}">
      <dsp:nvSpPr>
        <dsp:cNvPr id="0" name=""/>
        <dsp:cNvSpPr/>
      </dsp:nvSpPr>
      <dsp:spPr>
        <a:xfrm>
          <a:off x="5446682" y="306689"/>
          <a:ext cx="1944450" cy="9722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Supply chain planning</a:t>
          </a:r>
          <a:endParaRPr lang="en-US" sz="2500" kern="1200" dirty="0"/>
        </a:p>
      </dsp:txBody>
      <dsp:txXfrm>
        <a:off x="5475157" y="335164"/>
        <a:ext cx="1887500" cy="915275"/>
      </dsp:txXfrm>
    </dsp:sp>
    <dsp:sp modelId="{F71546E5-F01B-4D19-9AA9-D72CAE81CD54}">
      <dsp:nvSpPr>
        <dsp:cNvPr id="0" name=""/>
        <dsp:cNvSpPr/>
      </dsp:nvSpPr>
      <dsp:spPr>
        <a:xfrm>
          <a:off x="4668901" y="1887965"/>
          <a:ext cx="777780" cy="45791"/>
        </a:xfrm>
        <a:custGeom>
          <a:avLst/>
          <a:gdLst/>
          <a:ahLst/>
          <a:cxnLst/>
          <a:rect l="0" t="0" r="0" b="0"/>
          <a:pathLst>
            <a:path>
              <a:moveTo>
                <a:pt x="0" y="22895"/>
              </a:moveTo>
              <a:lnTo>
                <a:pt x="777780" y="2289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38347" y="1891416"/>
        <a:ext cx="38889" cy="38889"/>
      </dsp:txXfrm>
    </dsp:sp>
    <dsp:sp modelId="{F90D5993-15C3-4F55-8271-08F44ECCA4A9}">
      <dsp:nvSpPr>
        <dsp:cNvPr id="0" name=""/>
        <dsp:cNvSpPr/>
      </dsp:nvSpPr>
      <dsp:spPr>
        <a:xfrm>
          <a:off x="5446682" y="1424748"/>
          <a:ext cx="1944450" cy="9722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Supply chain strategy</a:t>
          </a:r>
          <a:endParaRPr lang="en-US" sz="2500" kern="1200" dirty="0"/>
        </a:p>
      </dsp:txBody>
      <dsp:txXfrm>
        <a:off x="5475157" y="1453223"/>
        <a:ext cx="1887500" cy="915275"/>
      </dsp:txXfrm>
    </dsp:sp>
    <dsp:sp modelId="{106DB1AA-0B39-4F34-B94E-914ACD0DCF8E}">
      <dsp:nvSpPr>
        <dsp:cNvPr id="0" name=""/>
        <dsp:cNvSpPr/>
      </dsp:nvSpPr>
      <dsp:spPr>
        <a:xfrm rot="3310531">
          <a:off x="4376800" y="2446995"/>
          <a:ext cx="1361983" cy="45791"/>
        </a:xfrm>
        <a:custGeom>
          <a:avLst/>
          <a:gdLst/>
          <a:ahLst/>
          <a:cxnLst/>
          <a:rect l="0" t="0" r="0" b="0"/>
          <a:pathLst>
            <a:path>
              <a:moveTo>
                <a:pt x="0" y="22895"/>
              </a:moveTo>
              <a:lnTo>
                <a:pt x="1361983" y="2289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23742" y="2435841"/>
        <a:ext cx="68099" cy="68099"/>
      </dsp:txXfrm>
    </dsp:sp>
    <dsp:sp modelId="{3403BD0C-A993-413E-BE57-8E059D8D9309}">
      <dsp:nvSpPr>
        <dsp:cNvPr id="0" name=""/>
        <dsp:cNvSpPr/>
      </dsp:nvSpPr>
      <dsp:spPr>
        <a:xfrm>
          <a:off x="5446682" y="2542808"/>
          <a:ext cx="1944450" cy="9722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Supply chain operational</a:t>
          </a:r>
        </a:p>
      </dsp:txBody>
      <dsp:txXfrm>
        <a:off x="5475157" y="2571283"/>
        <a:ext cx="1887500" cy="9152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930307-E223-48EC-96B5-9EF9B72D52FD}">
      <dsp:nvSpPr>
        <dsp:cNvPr id="0" name=""/>
        <dsp:cNvSpPr/>
      </dsp:nvSpPr>
      <dsp:spPr>
        <a:xfrm>
          <a:off x="4750" y="1200613"/>
          <a:ext cx="1894979" cy="2229387"/>
        </a:xfrm>
        <a:prstGeom prst="rect">
          <a:avLst/>
        </a:prstGeom>
        <a:solidFill>
          <a:schemeClr val="lt2"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493E6DE-5D36-409F-B3E6-FE6418574CBB}">
      <dsp:nvSpPr>
        <dsp:cNvPr id="0" name=""/>
        <dsp:cNvSpPr/>
      </dsp:nvSpPr>
      <dsp:spPr>
        <a:xfrm>
          <a:off x="99499" y="1289789"/>
          <a:ext cx="1705481" cy="14491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C6912FF-1B81-4DEA-B98D-74BCC6BFE301}">
      <dsp:nvSpPr>
        <dsp:cNvPr id="0" name=""/>
        <dsp:cNvSpPr/>
      </dsp:nvSpPr>
      <dsp:spPr>
        <a:xfrm>
          <a:off x="99499" y="2738891"/>
          <a:ext cx="1705481" cy="601934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Plane</a:t>
          </a:r>
          <a:endParaRPr lang="en-US" sz="2600" kern="1200" dirty="0"/>
        </a:p>
      </dsp:txBody>
      <dsp:txXfrm>
        <a:off x="99499" y="2738891"/>
        <a:ext cx="1705481" cy="601934"/>
      </dsp:txXfrm>
    </dsp:sp>
    <dsp:sp modelId="{C89EF14F-D83F-4203-8D3D-ED047FBFF062}">
      <dsp:nvSpPr>
        <dsp:cNvPr id="0" name=""/>
        <dsp:cNvSpPr/>
      </dsp:nvSpPr>
      <dsp:spPr>
        <a:xfrm>
          <a:off x="2465261" y="1200613"/>
          <a:ext cx="1894979" cy="2229387"/>
        </a:xfrm>
        <a:prstGeom prst="rect">
          <a:avLst/>
        </a:prstGeom>
        <a:solidFill>
          <a:schemeClr val="lt2"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49ADBD0-2F13-4FC2-AA31-2F338381409B}">
      <dsp:nvSpPr>
        <dsp:cNvPr id="0" name=""/>
        <dsp:cNvSpPr/>
      </dsp:nvSpPr>
      <dsp:spPr>
        <a:xfrm>
          <a:off x="2560010" y="1289789"/>
          <a:ext cx="1705481" cy="144910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6963040-94C8-4C28-9442-EC613F8B687A}">
      <dsp:nvSpPr>
        <dsp:cNvPr id="0" name=""/>
        <dsp:cNvSpPr/>
      </dsp:nvSpPr>
      <dsp:spPr>
        <a:xfrm>
          <a:off x="2560010" y="2738891"/>
          <a:ext cx="1705481" cy="601934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Truck</a:t>
          </a:r>
          <a:endParaRPr lang="en-US" sz="2600" kern="1200" dirty="0"/>
        </a:p>
      </dsp:txBody>
      <dsp:txXfrm>
        <a:off x="2560010" y="2738891"/>
        <a:ext cx="1705481" cy="601934"/>
      </dsp:txXfrm>
    </dsp:sp>
    <dsp:sp modelId="{A7A5D560-5DA1-46D7-B685-F0D5B1010695}">
      <dsp:nvSpPr>
        <dsp:cNvPr id="0" name=""/>
        <dsp:cNvSpPr/>
      </dsp:nvSpPr>
      <dsp:spPr>
        <a:xfrm>
          <a:off x="4925771" y="1200613"/>
          <a:ext cx="1894979" cy="2229387"/>
        </a:xfrm>
        <a:prstGeom prst="rect">
          <a:avLst/>
        </a:prstGeom>
        <a:solidFill>
          <a:schemeClr val="lt2"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12510BD-3989-4840-86B1-6A27592FC9F1}">
      <dsp:nvSpPr>
        <dsp:cNvPr id="0" name=""/>
        <dsp:cNvSpPr/>
      </dsp:nvSpPr>
      <dsp:spPr>
        <a:xfrm>
          <a:off x="5020520" y="1289789"/>
          <a:ext cx="1705481" cy="14491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AFECC05-6950-4FA9-99D1-9E8AF4A7BBBB}">
      <dsp:nvSpPr>
        <dsp:cNvPr id="0" name=""/>
        <dsp:cNvSpPr/>
      </dsp:nvSpPr>
      <dsp:spPr>
        <a:xfrm>
          <a:off x="5020520" y="2738891"/>
          <a:ext cx="1705481" cy="601934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Rail</a:t>
          </a:r>
          <a:endParaRPr lang="en-US" sz="2600" kern="1200" dirty="0"/>
        </a:p>
      </dsp:txBody>
      <dsp:txXfrm>
        <a:off x="5020520" y="2738891"/>
        <a:ext cx="1705481" cy="601934"/>
      </dsp:txXfrm>
    </dsp:sp>
    <dsp:sp modelId="{B1175B06-1B84-4908-82EC-7DFC2EB6378C}">
      <dsp:nvSpPr>
        <dsp:cNvPr id="0" name=""/>
        <dsp:cNvSpPr/>
      </dsp:nvSpPr>
      <dsp:spPr>
        <a:xfrm>
          <a:off x="7386282" y="1200613"/>
          <a:ext cx="1894979" cy="2229387"/>
        </a:xfrm>
        <a:prstGeom prst="rect">
          <a:avLst/>
        </a:prstGeom>
        <a:solidFill>
          <a:schemeClr val="lt2"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6CF3BAA-37FA-4E2A-BE7A-DCFDD654E4F9}">
      <dsp:nvSpPr>
        <dsp:cNvPr id="0" name=""/>
        <dsp:cNvSpPr/>
      </dsp:nvSpPr>
      <dsp:spPr>
        <a:xfrm>
          <a:off x="7481031" y="1289789"/>
          <a:ext cx="1705481" cy="144910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767B7EB-BBA5-4BB2-8974-1EC4AFAFA563}">
      <dsp:nvSpPr>
        <dsp:cNvPr id="0" name=""/>
        <dsp:cNvSpPr/>
      </dsp:nvSpPr>
      <dsp:spPr>
        <a:xfrm>
          <a:off x="7481031" y="2738891"/>
          <a:ext cx="1705481" cy="601934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Ship</a:t>
          </a:r>
          <a:endParaRPr lang="en-US" sz="2600" kern="1200" dirty="0"/>
        </a:p>
      </dsp:txBody>
      <dsp:txXfrm>
        <a:off x="7481031" y="2738891"/>
        <a:ext cx="1705481" cy="601934"/>
      </dsp:txXfrm>
    </dsp:sp>
    <dsp:sp modelId="{95AB138F-2727-439F-B4D8-AD2B356EB5F5}">
      <dsp:nvSpPr>
        <dsp:cNvPr id="0" name=""/>
        <dsp:cNvSpPr/>
      </dsp:nvSpPr>
      <dsp:spPr>
        <a:xfrm>
          <a:off x="9846792" y="1200613"/>
          <a:ext cx="1894979" cy="2229387"/>
        </a:xfrm>
        <a:prstGeom prst="rect">
          <a:avLst/>
        </a:prstGeom>
        <a:solidFill>
          <a:schemeClr val="lt2"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0154CA2-7FE6-4544-AA9D-D1048CF25EAA}">
      <dsp:nvSpPr>
        <dsp:cNvPr id="0" name=""/>
        <dsp:cNvSpPr/>
      </dsp:nvSpPr>
      <dsp:spPr>
        <a:xfrm>
          <a:off x="9941541" y="1289789"/>
          <a:ext cx="1705481" cy="14491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1B6590E-3AC4-45F6-AFAC-27B8F1A02265}">
      <dsp:nvSpPr>
        <dsp:cNvPr id="0" name=""/>
        <dsp:cNvSpPr/>
      </dsp:nvSpPr>
      <dsp:spPr>
        <a:xfrm>
          <a:off x="9941541" y="2738891"/>
          <a:ext cx="1705481" cy="601934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Electronic</a:t>
          </a:r>
          <a:endParaRPr lang="en-US" sz="2600" kern="1200" dirty="0"/>
        </a:p>
      </dsp:txBody>
      <dsp:txXfrm>
        <a:off x="9941541" y="2738891"/>
        <a:ext cx="1705481" cy="6019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A035ED-F6F4-4D0E-ADAE-81A8C5A6E899}">
      <dsp:nvSpPr>
        <dsp:cNvPr id="0" name=""/>
        <dsp:cNvSpPr/>
      </dsp:nvSpPr>
      <dsp:spPr>
        <a:xfrm>
          <a:off x="3233121" y="1939558"/>
          <a:ext cx="1489819" cy="1489819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2"/>
              </a:solidFill>
            </a:rPr>
            <a:t>Challenges</a:t>
          </a:r>
          <a:endParaRPr lang="en-US" sz="1600" kern="1200" dirty="0">
            <a:solidFill>
              <a:schemeClr val="tx2"/>
            </a:solidFill>
          </a:endParaRPr>
        </a:p>
      </dsp:txBody>
      <dsp:txXfrm>
        <a:off x="3451300" y="2157737"/>
        <a:ext cx="1053461" cy="1053461"/>
      </dsp:txXfrm>
    </dsp:sp>
    <dsp:sp modelId="{F88006A2-FE96-4B37-B1D5-AC950A090687}">
      <dsp:nvSpPr>
        <dsp:cNvPr id="0" name=""/>
        <dsp:cNvSpPr/>
      </dsp:nvSpPr>
      <dsp:spPr>
        <a:xfrm rot="16200000">
          <a:off x="3820426" y="1397843"/>
          <a:ext cx="315208" cy="5065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3867707" y="1546432"/>
        <a:ext cx="220646" cy="303922"/>
      </dsp:txXfrm>
    </dsp:sp>
    <dsp:sp modelId="{4C349316-BF8E-42AA-AA1E-5D71519F3370}">
      <dsp:nvSpPr>
        <dsp:cNvPr id="0" name=""/>
        <dsp:cNvSpPr/>
      </dsp:nvSpPr>
      <dsp:spPr>
        <a:xfrm>
          <a:off x="3307612" y="3987"/>
          <a:ext cx="1340837" cy="1340837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2"/>
              </a:solidFill>
            </a:rPr>
            <a:t>Economic Uncertainty</a:t>
          </a:r>
          <a:endParaRPr lang="en-US" sz="1200" kern="1200" dirty="0">
            <a:solidFill>
              <a:schemeClr val="tx2"/>
            </a:solidFill>
          </a:endParaRPr>
        </a:p>
      </dsp:txBody>
      <dsp:txXfrm>
        <a:off x="3503973" y="200348"/>
        <a:ext cx="948115" cy="948115"/>
      </dsp:txXfrm>
    </dsp:sp>
    <dsp:sp modelId="{97541BF9-A392-469A-9612-F754E926E0F9}">
      <dsp:nvSpPr>
        <dsp:cNvPr id="0" name=""/>
        <dsp:cNvSpPr/>
      </dsp:nvSpPr>
      <dsp:spPr>
        <a:xfrm rot="19285714">
          <a:off x="4628336" y="1786912"/>
          <a:ext cx="315208" cy="5065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18363"/>
            <a:satOff val="-4986"/>
            <a:lumOff val="499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4638651" y="1917699"/>
        <a:ext cx="220646" cy="303922"/>
      </dsp:txXfrm>
    </dsp:sp>
    <dsp:sp modelId="{A50803EE-079D-420E-916E-35CC1A5F2178}">
      <dsp:nvSpPr>
        <dsp:cNvPr id="0" name=""/>
        <dsp:cNvSpPr/>
      </dsp:nvSpPr>
      <dsp:spPr>
        <a:xfrm>
          <a:off x="4879141" y="760796"/>
          <a:ext cx="1340837" cy="1340837"/>
        </a:xfrm>
        <a:prstGeom prst="ellipse">
          <a:avLst/>
        </a:prstGeom>
        <a:solidFill>
          <a:schemeClr val="accent1">
            <a:shade val="80000"/>
            <a:hueOff val="18367"/>
            <a:satOff val="-5068"/>
            <a:lumOff val="537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2"/>
              </a:solidFill>
            </a:rPr>
            <a:t>Labor Laws</a:t>
          </a:r>
          <a:endParaRPr lang="en-US" sz="1200" kern="1200" dirty="0">
            <a:solidFill>
              <a:schemeClr val="tx2"/>
            </a:solidFill>
          </a:endParaRPr>
        </a:p>
      </dsp:txBody>
      <dsp:txXfrm>
        <a:off x="5075502" y="957157"/>
        <a:ext cx="948115" cy="948115"/>
      </dsp:txXfrm>
    </dsp:sp>
    <dsp:sp modelId="{60140F89-79A6-470E-A4CB-7FADFA1D3FD3}">
      <dsp:nvSpPr>
        <dsp:cNvPr id="0" name=""/>
        <dsp:cNvSpPr/>
      </dsp:nvSpPr>
      <dsp:spPr>
        <a:xfrm rot="771429">
          <a:off x="4827873" y="2661142"/>
          <a:ext cx="315208" cy="5065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36725"/>
            <a:satOff val="-9971"/>
            <a:lumOff val="998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4829058" y="2751929"/>
        <a:ext cx="220646" cy="303922"/>
      </dsp:txXfrm>
    </dsp:sp>
    <dsp:sp modelId="{3D1E0352-D2EC-4012-8D0F-0E14320D4629}">
      <dsp:nvSpPr>
        <dsp:cNvPr id="0" name=""/>
        <dsp:cNvSpPr/>
      </dsp:nvSpPr>
      <dsp:spPr>
        <a:xfrm>
          <a:off x="5267277" y="2461330"/>
          <a:ext cx="1340837" cy="1340837"/>
        </a:xfrm>
        <a:prstGeom prst="ellipse">
          <a:avLst/>
        </a:prstGeom>
        <a:solidFill>
          <a:schemeClr val="accent1">
            <a:shade val="80000"/>
            <a:hueOff val="36734"/>
            <a:satOff val="-10136"/>
            <a:lumOff val="1074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2"/>
              </a:solidFill>
            </a:rPr>
            <a:t>Customer’s Expectation</a:t>
          </a:r>
          <a:endParaRPr lang="en-US" sz="1200" kern="1200" dirty="0">
            <a:solidFill>
              <a:schemeClr val="tx2"/>
            </a:solidFill>
          </a:endParaRPr>
        </a:p>
      </dsp:txBody>
      <dsp:txXfrm>
        <a:off x="5463638" y="2657691"/>
        <a:ext cx="948115" cy="948115"/>
      </dsp:txXfrm>
    </dsp:sp>
    <dsp:sp modelId="{BC5DFDDA-2728-4B78-9F7C-86C8AC61E68E}">
      <dsp:nvSpPr>
        <dsp:cNvPr id="0" name=""/>
        <dsp:cNvSpPr/>
      </dsp:nvSpPr>
      <dsp:spPr>
        <a:xfrm rot="3857143">
          <a:off x="4268782" y="3362220"/>
          <a:ext cx="315208" cy="5065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55088"/>
            <a:satOff val="-14957"/>
            <a:lumOff val="1498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4295549" y="3420929"/>
        <a:ext cx="220646" cy="303922"/>
      </dsp:txXfrm>
    </dsp:sp>
    <dsp:sp modelId="{9C909C88-93F4-4707-8CCB-279C8EB3C39F}">
      <dsp:nvSpPr>
        <dsp:cNvPr id="0" name=""/>
        <dsp:cNvSpPr/>
      </dsp:nvSpPr>
      <dsp:spPr>
        <a:xfrm>
          <a:off x="4179745" y="3825052"/>
          <a:ext cx="1340837" cy="1340837"/>
        </a:xfrm>
        <a:prstGeom prst="ellipse">
          <a:avLst/>
        </a:prstGeom>
        <a:solidFill>
          <a:schemeClr val="accent1">
            <a:shade val="80000"/>
            <a:hueOff val="55101"/>
            <a:satOff val="-15205"/>
            <a:lumOff val="1611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2"/>
              </a:solidFill>
            </a:rPr>
            <a:t>Globalization</a:t>
          </a:r>
          <a:endParaRPr lang="en-US" sz="1200" kern="1200" dirty="0">
            <a:solidFill>
              <a:schemeClr val="tx2"/>
            </a:solidFill>
          </a:endParaRPr>
        </a:p>
      </dsp:txBody>
      <dsp:txXfrm>
        <a:off x="4376106" y="4021413"/>
        <a:ext cx="948115" cy="948115"/>
      </dsp:txXfrm>
    </dsp:sp>
    <dsp:sp modelId="{D4C6FB7A-1C3E-4D4D-A890-70F4FA54611C}">
      <dsp:nvSpPr>
        <dsp:cNvPr id="0" name=""/>
        <dsp:cNvSpPr/>
      </dsp:nvSpPr>
      <dsp:spPr>
        <a:xfrm rot="6942857">
          <a:off x="3372070" y="3362220"/>
          <a:ext cx="315208" cy="5065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73451"/>
            <a:satOff val="-19943"/>
            <a:lumOff val="1997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 rot="10800000">
        <a:off x="3439865" y="3420929"/>
        <a:ext cx="220646" cy="303922"/>
      </dsp:txXfrm>
    </dsp:sp>
    <dsp:sp modelId="{0744175C-A429-4389-B688-B753CAF30377}">
      <dsp:nvSpPr>
        <dsp:cNvPr id="0" name=""/>
        <dsp:cNvSpPr/>
      </dsp:nvSpPr>
      <dsp:spPr>
        <a:xfrm>
          <a:off x="2435479" y="3825052"/>
          <a:ext cx="1340837" cy="1340837"/>
        </a:xfrm>
        <a:prstGeom prst="ellipse">
          <a:avLst/>
        </a:prstGeom>
        <a:solidFill>
          <a:schemeClr val="accent1">
            <a:shade val="80000"/>
            <a:hueOff val="73467"/>
            <a:satOff val="-20273"/>
            <a:lumOff val="2148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2"/>
              </a:solidFill>
            </a:rPr>
            <a:t>Improvised technologies</a:t>
          </a:r>
          <a:endParaRPr lang="en-US" sz="1200" kern="1200" dirty="0">
            <a:solidFill>
              <a:schemeClr val="tx2"/>
            </a:solidFill>
          </a:endParaRPr>
        </a:p>
      </dsp:txBody>
      <dsp:txXfrm>
        <a:off x="2631840" y="4021413"/>
        <a:ext cx="948115" cy="948115"/>
      </dsp:txXfrm>
    </dsp:sp>
    <dsp:sp modelId="{91A6EE92-94AF-4929-BFDC-04BBFF0FFC8A}">
      <dsp:nvSpPr>
        <dsp:cNvPr id="0" name=""/>
        <dsp:cNvSpPr/>
      </dsp:nvSpPr>
      <dsp:spPr>
        <a:xfrm rot="10028571">
          <a:off x="2812979" y="2661142"/>
          <a:ext cx="315208" cy="5065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91814"/>
            <a:satOff val="-24928"/>
            <a:lumOff val="2497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 rot="10800000">
        <a:off x="2906356" y="2751929"/>
        <a:ext cx="220646" cy="303922"/>
      </dsp:txXfrm>
    </dsp:sp>
    <dsp:sp modelId="{CFD8E44C-F63C-44EC-9841-C2CF1263F8F7}">
      <dsp:nvSpPr>
        <dsp:cNvPr id="0" name=""/>
        <dsp:cNvSpPr/>
      </dsp:nvSpPr>
      <dsp:spPr>
        <a:xfrm>
          <a:off x="1347947" y="2461330"/>
          <a:ext cx="1340837" cy="1340837"/>
        </a:xfrm>
        <a:prstGeom prst="ellipse">
          <a:avLst/>
        </a:prstGeom>
        <a:solidFill>
          <a:schemeClr val="accent1">
            <a:shade val="80000"/>
            <a:hueOff val="91834"/>
            <a:satOff val="-25341"/>
            <a:lumOff val="2685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2"/>
              </a:solidFill>
            </a:rPr>
            <a:t>Changing   transportation industry</a:t>
          </a:r>
          <a:endParaRPr lang="en-US" sz="1100" kern="1200" dirty="0">
            <a:solidFill>
              <a:schemeClr val="tx2"/>
            </a:solidFill>
          </a:endParaRPr>
        </a:p>
      </dsp:txBody>
      <dsp:txXfrm>
        <a:off x="1544308" y="2657691"/>
        <a:ext cx="948115" cy="948115"/>
      </dsp:txXfrm>
    </dsp:sp>
    <dsp:sp modelId="{A62225E1-C07E-419F-AD32-487B21F680D5}">
      <dsp:nvSpPr>
        <dsp:cNvPr id="0" name=""/>
        <dsp:cNvSpPr/>
      </dsp:nvSpPr>
      <dsp:spPr>
        <a:xfrm rot="13114286">
          <a:off x="3012516" y="1786912"/>
          <a:ext cx="315208" cy="5065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110176"/>
            <a:satOff val="-29914"/>
            <a:lumOff val="2996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 rot="10800000">
        <a:off x="3096763" y="1917699"/>
        <a:ext cx="220646" cy="303922"/>
      </dsp:txXfrm>
    </dsp:sp>
    <dsp:sp modelId="{6DA15D99-834D-450E-B321-7770E64758EB}">
      <dsp:nvSpPr>
        <dsp:cNvPr id="0" name=""/>
        <dsp:cNvSpPr/>
      </dsp:nvSpPr>
      <dsp:spPr>
        <a:xfrm>
          <a:off x="1736082" y="760796"/>
          <a:ext cx="1340837" cy="1340837"/>
        </a:xfrm>
        <a:prstGeom prst="ellipse">
          <a:avLst/>
        </a:prstGeom>
        <a:solidFill>
          <a:schemeClr val="accent1">
            <a:shade val="80000"/>
            <a:hueOff val="110201"/>
            <a:satOff val="-30409"/>
            <a:lumOff val="3222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2"/>
              </a:solidFill>
            </a:rPr>
            <a:t>Varying fuel prices </a:t>
          </a:r>
          <a:endParaRPr lang="en-US" sz="1200" kern="1200" dirty="0">
            <a:solidFill>
              <a:schemeClr val="tx2"/>
            </a:solidFill>
          </a:endParaRPr>
        </a:p>
      </dsp:txBody>
      <dsp:txXfrm>
        <a:off x="1932443" y="957157"/>
        <a:ext cx="948115" cy="948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ramakrishnanthiyagu/delivery-truck-trips-data?resource=download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37" y="868680"/>
            <a:ext cx="5120640" cy="2560320"/>
          </a:xfrm>
        </p:spPr>
        <p:txBody>
          <a:bodyPr/>
          <a:lstStyle/>
          <a:p>
            <a:r>
              <a:rPr lang="en-US" smtClean="0"/>
              <a:t>Supply Chain Management and Logistics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2417" y="4694348"/>
            <a:ext cx="4891286" cy="1944711"/>
          </a:xfrm>
        </p:spPr>
        <p:txBody>
          <a:bodyPr>
            <a:normAutofit/>
          </a:bodyPr>
          <a:lstStyle/>
          <a:p>
            <a:r>
              <a:rPr lang="en-US" sz="1800" smtClean="0"/>
              <a:t>- by</a:t>
            </a:r>
          </a:p>
          <a:p>
            <a:r>
              <a:rPr lang="en-US" sz="1800" smtClean="0"/>
              <a:t>	Dharshini V	(412620243007)</a:t>
            </a:r>
          </a:p>
          <a:p>
            <a:r>
              <a:rPr lang="en-US" sz="1800" smtClean="0"/>
              <a:t>	Arisun A	(412620243002)</a:t>
            </a:r>
          </a:p>
          <a:p>
            <a:r>
              <a:rPr lang="en-US" sz="1800" smtClean="0"/>
              <a:t>	Pranesh Arjun R	(412620243017)</a:t>
            </a:r>
            <a:endParaRPr lang="en-US" sz="1800" dirty="0"/>
          </a:p>
        </p:txBody>
      </p:sp>
      <p:pic>
        <p:nvPicPr>
          <p:cNvPr id="27" name="Picture Placeholder 26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4" r="251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7246" y="328245"/>
            <a:ext cx="3100754" cy="565153"/>
          </a:xfrm>
        </p:spPr>
        <p:txBody>
          <a:bodyPr/>
          <a:lstStyle/>
          <a:p>
            <a:r>
              <a:rPr lang="en-US" dirty="0" smtClean="0"/>
              <a:t>Decision phases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785832556"/>
              </p:ext>
            </p:extLst>
          </p:nvPr>
        </p:nvGraphicFramePr>
        <p:xfrm>
          <a:off x="2008554" y="1946031"/>
          <a:ext cx="7393353" cy="3821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259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0323" y="351693"/>
            <a:ext cx="2889738" cy="670660"/>
          </a:xfrm>
        </p:spPr>
        <p:txBody>
          <a:bodyPr/>
          <a:lstStyle/>
          <a:p>
            <a:r>
              <a:rPr lang="en-US" dirty="0" smtClean="0"/>
              <a:t>Logistics &amp; IT</a:t>
            </a:r>
            <a:endParaRPr lang="en-US" dirty="0"/>
          </a:p>
        </p:txBody>
      </p:sp>
      <p:pic>
        <p:nvPicPr>
          <p:cNvPr id="1026" name="Picture 2" descr="Logistics Management Powerpoint Presentation Slides | Presentation Graphics  | Presentation PowerPoint Example | Slide Templat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04" b="27950"/>
          <a:stretch/>
        </p:blipFill>
        <p:spPr bwMode="auto">
          <a:xfrm>
            <a:off x="973015" y="2485291"/>
            <a:ext cx="9619353" cy="263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00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6630" y="422030"/>
            <a:ext cx="4566138" cy="565153"/>
          </a:xfrm>
        </p:spPr>
        <p:txBody>
          <a:bodyPr/>
          <a:lstStyle/>
          <a:p>
            <a:r>
              <a:rPr lang="en-US" dirty="0" smtClean="0"/>
              <a:t>Transportation Mediu</a:t>
            </a:r>
            <a:r>
              <a:rPr lang="en-US" dirty="0"/>
              <a:t>m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80448024"/>
              </p:ext>
            </p:extLst>
          </p:nvPr>
        </p:nvGraphicFramePr>
        <p:xfrm>
          <a:off x="175846" y="1828798"/>
          <a:ext cx="11746523" cy="4630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295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6969" y="433753"/>
            <a:ext cx="4941277" cy="588599"/>
          </a:xfrm>
        </p:spPr>
        <p:txBody>
          <a:bodyPr/>
          <a:lstStyle/>
          <a:p>
            <a:r>
              <a:rPr lang="en-US" dirty="0" smtClean="0"/>
              <a:t>Transportation challenges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86842861"/>
              </p:ext>
            </p:extLst>
          </p:nvPr>
        </p:nvGraphicFramePr>
        <p:xfrm>
          <a:off x="1891323" y="1570892"/>
          <a:ext cx="7956062" cy="5169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352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4784" y="422031"/>
            <a:ext cx="2186353" cy="612046"/>
          </a:xfrm>
        </p:spPr>
        <p:txBody>
          <a:bodyPr/>
          <a:lstStyle/>
          <a:p>
            <a:r>
              <a:rPr lang="en-US" dirty="0" smtClean="0"/>
              <a:t>IT in SCM</a:t>
            </a:r>
            <a:endParaRPr lang="en-US" dirty="0"/>
          </a:p>
        </p:txBody>
      </p:sp>
      <p:pic>
        <p:nvPicPr>
          <p:cNvPr id="4098" name="Picture 2" descr="https://www.slideteam.net/media/catalog/product/cache/1280x720/s/u/supply_chain_logistics_powerpoint_presentation_slides_slide0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22" b="10476"/>
          <a:stretch/>
        </p:blipFill>
        <p:spPr bwMode="auto">
          <a:xfrm>
            <a:off x="1456836" y="1969477"/>
            <a:ext cx="9144000" cy="439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57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8907" y="468923"/>
            <a:ext cx="2362200" cy="5299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Forecasting</a:t>
            </a:r>
            <a:endParaRPr lang="en-US" dirty="0"/>
          </a:p>
        </p:txBody>
      </p:sp>
      <p:pic>
        <p:nvPicPr>
          <p:cNvPr id="5122" name="Picture 2" descr="https://www.slideteam.net/media/catalog/product/cache/1280x720/s/u/supply_chain_management_and_logistics_powerpoint_presentation_sl_Slide3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7" t="21786" r="427" b="22400"/>
          <a:stretch/>
        </p:blipFill>
        <p:spPr bwMode="auto">
          <a:xfrm>
            <a:off x="422031" y="2403231"/>
            <a:ext cx="11351194" cy="356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29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866" y="3103807"/>
            <a:ext cx="3366754" cy="646963"/>
          </a:xfrm>
        </p:spPr>
        <p:txBody>
          <a:bodyPr>
            <a:noAutofit/>
          </a:bodyPr>
          <a:lstStyle/>
          <a:p>
            <a:r>
              <a:rPr lang="en-US" sz="7200" dirty="0" smtClean="0"/>
              <a:t>Dataset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80531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3907" y="334850"/>
            <a:ext cx="1705377" cy="622283"/>
          </a:xfrm>
        </p:spPr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79" y="1808112"/>
            <a:ext cx="11861442" cy="3446467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81825" y="5453565"/>
            <a:ext cx="9324306" cy="1230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Dataset Link</a:t>
            </a:r>
            <a:r>
              <a:rPr lang="en-US" sz="1800" dirty="0" smtClean="0"/>
              <a:t>: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smtClean="0">
                <a:solidFill>
                  <a:srgbClr val="FF0000"/>
                </a:solidFill>
                <a:hlinkClick r:id="rId3"/>
              </a:rPr>
              <a:t>https://www.kaggle.com/datasets/ramakrishnanthiyagu/delivery-truck-trips-data?resource=download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92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840" y="412123"/>
            <a:ext cx="3675845" cy="635161"/>
          </a:xfrm>
        </p:spPr>
        <p:txBody>
          <a:bodyPr/>
          <a:lstStyle/>
          <a:p>
            <a:r>
              <a:rPr lang="en-US" dirty="0" smtClean="0"/>
              <a:t>Dataset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645" y="2021983"/>
            <a:ext cx="9601200" cy="4146998"/>
          </a:xfrm>
        </p:spPr>
        <p:txBody>
          <a:bodyPr>
            <a:noAutofit/>
          </a:bodyPr>
          <a:lstStyle/>
          <a:p>
            <a:r>
              <a:rPr lang="en-US" sz="2000" dirty="0"/>
              <a:t>GpsProvider - Vendor who provides </a:t>
            </a:r>
            <a:r>
              <a:rPr lang="en-US" sz="2000" dirty="0" smtClean="0"/>
              <a:t>GPS</a:t>
            </a:r>
          </a:p>
          <a:p>
            <a:r>
              <a:rPr lang="en-US" sz="2000" dirty="0" smtClean="0"/>
              <a:t>Booking ID </a:t>
            </a:r>
            <a:r>
              <a:rPr lang="en-US" sz="2000" dirty="0"/>
              <a:t>- Unique Identification for a </a:t>
            </a:r>
            <a:r>
              <a:rPr lang="en-US" sz="2000" dirty="0" smtClean="0"/>
              <a:t>trip</a:t>
            </a:r>
          </a:p>
          <a:p>
            <a:r>
              <a:rPr lang="en-US" sz="2000" dirty="0" smtClean="0"/>
              <a:t>Market/Regular </a:t>
            </a:r>
            <a:r>
              <a:rPr lang="en-US" sz="2000" dirty="0"/>
              <a:t>- Type of trip. </a:t>
            </a:r>
            <a:endParaRPr lang="en-US" sz="2000" dirty="0" smtClean="0"/>
          </a:p>
          <a:p>
            <a:r>
              <a:rPr lang="en-US" sz="2000" dirty="0" smtClean="0"/>
              <a:t>BookingID_Date </a:t>
            </a:r>
            <a:r>
              <a:rPr lang="en-US" sz="2000" dirty="0"/>
              <a:t>- Date when booking was </a:t>
            </a:r>
            <a:r>
              <a:rPr lang="en-US" sz="2000" dirty="0" smtClean="0"/>
              <a:t>created</a:t>
            </a:r>
          </a:p>
          <a:p>
            <a:r>
              <a:rPr lang="en-US" sz="2000" dirty="0" smtClean="0"/>
              <a:t>vehicle no </a:t>
            </a:r>
            <a:r>
              <a:rPr lang="en-US" sz="2000" dirty="0"/>
              <a:t>- Truck </a:t>
            </a:r>
            <a:r>
              <a:rPr lang="en-US" sz="2000" dirty="0" smtClean="0"/>
              <a:t>Number</a:t>
            </a:r>
          </a:p>
          <a:p>
            <a:r>
              <a:rPr lang="en-US" sz="2000" dirty="0" smtClean="0"/>
              <a:t>Origin Location </a:t>
            </a:r>
            <a:r>
              <a:rPr lang="en-US" sz="2000" dirty="0"/>
              <a:t>- Trip start </a:t>
            </a:r>
            <a:r>
              <a:rPr lang="en-US" sz="2000" dirty="0" smtClean="0"/>
              <a:t>place</a:t>
            </a:r>
          </a:p>
          <a:p>
            <a:r>
              <a:rPr lang="en-US" sz="2000" dirty="0" smtClean="0"/>
              <a:t>Destination Location </a:t>
            </a:r>
            <a:r>
              <a:rPr lang="en-US" sz="2000" dirty="0"/>
              <a:t>- Trip end </a:t>
            </a:r>
            <a:r>
              <a:rPr lang="en-US" sz="2000" dirty="0" smtClean="0"/>
              <a:t>place</a:t>
            </a:r>
          </a:p>
          <a:p>
            <a:r>
              <a:rPr lang="en-US" sz="2000" dirty="0" err="1"/>
              <a:t>Org_lat_lon</a:t>
            </a:r>
            <a:r>
              <a:rPr lang="en-US" sz="2000" dirty="0"/>
              <a:t> - Latitude/Longitude of start </a:t>
            </a:r>
            <a:r>
              <a:rPr lang="en-US" sz="2000" dirty="0" smtClean="0"/>
              <a:t>place</a:t>
            </a:r>
          </a:p>
        </p:txBody>
      </p:sp>
    </p:spTree>
    <p:extLst>
      <p:ext uri="{BB962C8B-B14F-4D97-AF65-F5344CB8AC3E}">
        <p14:creationId xmlns:p14="http://schemas.microsoft.com/office/powerpoint/2010/main" val="58676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840" y="412123"/>
            <a:ext cx="3675845" cy="635161"/>
          </a:xfrm>
        </p:spPr>
        <p:txBody>
          <a:bodyPr/>
          <a:lstStyle/>
          <a:p>
            <a:r>
              <a:rPr lang="en-US" dirty="0" smtClean="0"/>
              <a:t>Dataset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645" y="2021983"/>
            <a:ext cx="9601200" cy="4146998"/>
          </a:xfrm>
        </p:spPr>
        <p:txBody>
          <a:bodyPr>
            <a:noAutofit/>
          </a:bodyPr>
          <a:lstStyle/>
          <a:p>
            <a:r>
              <a:rPr lang="en-US" sz="2000" dirty="0"/>
              <a:t>GpsProvider - Vendor who provides </a:t>
            </a:r>
            <a:r>
              <a:rPr lang="en-US" sz="2000" dirty="0" smtClean="0"/>
              <a:t>GPS</a:t>
            </a:r>
          </a:p>
          <a:p>
            <a:r>
              <a:rPr lang="en-US" sz="2000" dirty="0" smtClean="0"/>
              <a:t>Booking ID </a:t>
            </a:r>
            <a:r>
              <a:rPr lang="en-US" sz="2000" dirty="0"/>
              <a:t>- Unique Identification for a </a:t>
            </a:r>
            <a:r>
              <a:rPr lang="en-US" sz="2000" dirty="0" smtClean="0"/>
              <a:t>trip</a:t>
            </a:r>
          </a:p>
          <a:p>
            <a:r>
              <a:rPr lang="en-US" sz="2000" dirty="0" smtClean="0"/>
              <a:t>Market/Regular </a:t>
            </a:r>
            <a:r>
              <a:rPr lang="en-US" sz="2000" dirty="0"/>
              <a:t>- Type of trip. </a:t>
            </a:r>
            <a:endParaRPr lang="en-US" sz="2000" dirty="0" smtClean="0"/>
          </a:p>
          <a:p>
            <a:r>
              <a:rPr lang="en-US" sz="2000" dirty="0" smtClean="0"/>
              <a:t>BookingID_Date </a:t>
            </a:r>
            <a:r>
              <a:rPr lang="en-US" sz="2000" dirty="0"/>
              <a:t>- Date when booking was </a:t>
            </a:r>
            <a:r>
              <a:rPr lang="en-US" sz="2000" dirty="0" smtClean="0"/>
              <a:t>created</a:t>
            </a:r>
          </a:p>
          <a:p>
            <a:r>
              <a:rPr lang="en-US" sz="2000" dirty="0" smtClean="0"/>
              <a:t>vehicle no </a:t>
            </a:r>
            <a:r>
              <a:rPr lang="en-US" sz="2000" dirty="0"/>
              <a:t>- Truck </a:t>
            </a:r>
            <a:r>
              <a:rPr lang="en-US" sz="2000" dirty="0" smtClean="0"/>
              <a:t>Number</a:t>
            </a:r>
          </a:p>
          <a:p>
            <a:r>
              <a:rPr lang="en-US" sz="2000" dirty="0" smtClean="0"/>
              <a:t>Origin Location </a:t>
            </a:r>
            <a:r>
              <a:rPr lang="en-US" sz="2000" dirty="0"/>
              <a:t>- Trip start </a:t>
            </a:r>
            <a:r>
              <a:rPr lang="en-US" sz="2000" dirty="0" smtClean="0"/>
              <a:t>place</a:t>
            </a:r>
          </a:p>
          <a:p>
            <a:r>
              <a:rPr lang="en-US" sz="2000" dirty="0" smtClean="0"/>
              <a:t>Destination Location </a:t>
            </a:r>
            <a:r>
              <a:rPr lang="en-US" sz="2000" dirty="0"/>
              <a:t>- Trip end </a:t>
            </a:r>
            <a:r>
              <a:rPr lang="en-US" sz="2000" dirty="0" smtClean="0"/>
              <a:t>place</a:t>
            </a:r>
          </a:p>
          <a:p>
            <a:r>
              <a:rPr lang="en-US" sz="2000" dirty="0" err="1"/>
              <a:t>Org_lat_lon</a:t>
            </a:r>
            <a:r>
              <a:rPr lang="en-US" sz="2000" dirty="0"/>
              <a:t> - Latitude/Longitude of start </a:t>
            </a:r>
            <a:r>
              <a:rPr lang="en-US" sz="2000" dirty="0" smtClean="0"/>
              <a:t>place</a:t>
            </a:r>
          </a:p>
        </p:txBody>
      </p:sp>
    </p:spTree>
    <p:extLst>
      <p:ext uri="{BB962C8B-B14F-4D97-AF65-F5344CB8AC3E}">
        <p14:creationId xmlns:p14="http://schemas.microsoft.com/office/powerpoint/2010/main" val="1824086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6383" y="2448175"/>
            <a:ext cx="6651674" cy="3270045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Supply Chain Management</a:t>
            </a:r>
          </a:p>
          <a:p>
            <a:r>
              <a:rPr lang="en-US" dirty="0" smtClean="0"/>
              <a:t>SCM Decision phases</a:t>
            </a:r>
          </a:p>
          <a:p>
            <a:r>
              <a:rPr lang="en-US" dirty="0" smtClean="0"/>
              <a:t>Logistics &amp; IT</a:t>
            </a:r>
          </a:p>
          <a:p>
            <a:r>
              <a:rPr lang="en-US" dirty="0" smtClean="0"/>
              <a:t>Forecasting</a:t>
            </a:r>
          </a:p>
          <a:p>
            <a:r>
              <a:rPr lang="en-US" dirty="0" smtClean="0"/>
              <a:t>Dataset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840" y="412123"/>
            <a:ext cx="3675845" cy="635161"/>
          </a:xfrm>
        </p:spPr>
        <p:txBody>
          <a:bodyPr/>
          <a:lstStyle/>
          <a:p>
            <a:r>
              <a:rPr lang="en-US" dirty="0" smtClean="0"/>
              <a:t>Dataset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7371" y="2047741"/>
            <a:ext cx="9601200" cy="4069724"/>
          </a:xfrm>
        </p:spPr>
        <p:txBody>
          <a:bodyPr>
            <a:noAutofit/>
          </a:bodyPr>
          <a:lstStyle/>
          <a:p>
            <a:r>
              <a:rPr lang="en-US" sz="2000" dirty="0"/>
              <a:t>Planned_ETA - Planned Estimated Time of </a:t>
            </a:r>
            <a:r>
              <a:rPr lang="en-US" sz="2000" dirty="0" smtClean="0"/>
              <a:t>Arrival</a:t>
            </a:r>
          </a:p>
          <a:p>
            <a:r>
              <a:rPr lang="en-US" sz="2000" dirty="0" smtClean="0"/>
              <a:t>Current Location </a:t>
            </a:r>
            <a:r>
              <a:rPr lang="en-US" sz="2000" dirty="0"/>
              <a:t>- Live </a:t>
            </a:r>
            <a:r>
              <a:rPr lang="en-US" sz="2000" dirty="0" smtClean="0"/>
              <a:t>location</a:t>
            </a:r>
          </a:p>
          <a:p>
            <a:r>
              <a:rPr lang="en-US" sz="2000" dirty="0" smtClean="0"/>
              <a:t>Destination Location </a:t>
            </a:r>
            <a:r>
              <a:rPr lang="en-US" sz="2000" dirty="0"/>
              <a:t>- Repeat of destination </a:t>
            </a:r>
            <a:r>
              <a:rPr lang="en-US" sz="2000" dirty="0" smtClean="0"/>
              <a:t>location</a:t>
            </a:r>
          </a:p>
          <a:p>
            <a:r>
              <a:rPr lang="en-US" sz="2000" dirty="0" smtClean="0"/>
              <a:t>actual_eta </a:t>
            </a:r>
            <a:r>
              <a:rPr lang="en-US" sz="2000" dirty="0"/>
              <a:t>- Time when the truck </a:t>
            </a:r>
            <a:r>
              <a:rPr lang="en-US" sz="2000" dirty="0" smtClean="0"/>
              <a:t>arrived</a:t>
            </a:r>
          </a:p>
          <a:p>
            <a:r>
              <a:rPr lang="en-US" sz="2000" dirty="0" smtClean="0"/>
              <a:t>Curr_lat - </a:t>
            </a:r>
            <a:r>
              <a:rPr lang="en-US" sz="2000" dirty="0"/>
              <a:t>changes each time when we receive GPS </a:t>
            </a:r>
            <a:r>
              <a:rPr lang="en-US" sz="2000" dirty="0" smtClean="0"/>
              <a:t>ping</a:t>
            </a:r>
          </a:p>
          <a:p>
            <a:r>
              <a:rPr lang="en-US" sz="2000" dirty="0" smtClean="0"/>
              <a:t>Curr_lon - </a:t>
            </a:r>
            <a:r>
              <a:rPr lang="en-US" sz="2000" dirty="0"/>
              <a:t>changes each time when we receive GPS </a:t>
            </a:r>
            <a:r>
              <a:rPr lang="en-US" sz="2000" dirty="0" smtClean="0"/>
              <a:t>ping</a:t>
            </a:r>
          </a:p>
          <a:p>
            <a:r>
              <a:rPr lang="en-US" sz="2000" dirty="0" smtClean="0"/>
              <a:t>on time </a:t>
            </a:r>
            <a:r>
              <a:rPr lang="en-US" sz="2000" dirty="0"/>
              <a:t>- If the truck arrived on time </a:t>
            </a:r>
          </a:p>
          <a:p>
            <a:r>
              <a:rPr lang="en-US" sz="2000" dirty="0" smtClean="0"/>
              <a:t>delay </a:t>
            </a:r>
            <a:r>
              <a:rPr lang="en-US" sz="2000" dirty="0"/>
              <a:t>- If the truck arrived with a delay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0404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840" y="412123"/>
            <a:ext cx="3675845" cy="635161"/>
          </a:xfrm>
        </p:spPr>
        <p:txBody>
          <a:bodyPr/>
          <a:lstStyle/>
          <a:p>
            <a:r>
              <a:rPr lang="en-US" dirty="0" smtClean="0"/>
              <a:t>Dataset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4341" y="1880315"/>
            <a:ext cx="9601200" cy="4675032"/>
          </a:xfrm>
        </p:spPr>
        <p:txBody>
          <a:bodyPr>
            <a:noAutofit/>
          </a:bodyPr>
          <a:lstStyle/>
          <a:p>
            <a:r>
              <a:rPr lang="en-US" sz="2000" dirty="0"/>
              <a:t>trip_start_date - Date/Time when trip </a:t>
            </a:r>
            <a:r>
              <a:rPr lang="en-US" sz="2000" dirty="0" smtClean="0"/>
              <a:t>started</a:t>
            </a:r>
          </a:p>
          <a:p>
            <a:r>
              <a:rPr lang="en-US" sz="2000" dirty="0" smtClean="0"/>
              <a:t>trip_end_date </a:t>
            </a:r>
            <a:r>
              <a:rPr lang="en-US" sz="2000" dirty="0"/>
              <a:t>Date/Time when trip ended - based on </a:t>
            </a:r>
            <a:r>
              <a:rPr lang="en-US" sz="2000" dirty="0" smtClean="0"/>
              <a:t>documentation</a:t>
            </a:r>
          </a:p>
          <a:p>
            <a:r>
              <a:rPr lang="en-US" sz="2000" dirty="0" smtClean="0"/>
              <a:t>TRANSPORTATION_DISTANCE_IN_KM </a:t>
            </a:r>
            <a:r>
              <a:rPr lang="en-US" sz="2000" dirty="0"/>
              <a:t>- Total KM of </a:t>
            </a:r>
            <a:r>
              <a:rPr lang="en-US" sz="2000" dirty="0" smtClean="0"/>
              <a:t>travel</a:t>
            </a:r>
          </a:p>
          <a:p>
            <a:r>
              <a:rPr lang="en-US" sz="2000" dirty="0" smtClean="0"/>
              <a:t>vehicleType </a:t>
            </a:r>
            <a:r>
              <a:rPr lang="en-US" sz="2000" dirty="0"/>
              <a:t>- Type of </a:t>
            </a:r>
            <a:r>
              <a:rPr lang="en-US" sz="2000" dirty="0" smtClean="0"/>
              <a:t>Truck</a:t>
            </a:r>
          </a:p>
          <a:p>
            <a:r>
              <a:rPr lang="en-US" sz="2000" dirty="0" smtClean="0"/>
              <a:t>Minimum_kms_to_be_covered_in_a_day </a:t>
            </a:r>
            <a:r>
              <a:rPr lang="en-US" sz="2000" dirty="0"/>
              <a:t>- Minimum KM the driver needs to cover in a </a:t>
            </a:r>
            <a:r>
              <a:rPr lang="en-US" sz="2000" dirty="0" smtClean="0"/>
              <a:t>day</a:t>
            </a:r>
          </a:p>
          <a:p>
            <a:r>
              <a:rPr lang="en-US" sz="2000" dirty="0" smtClean="0"/>
              <a:t>Driver_Name </a:t>
            </a:r>
            <a:r>
              <a:rPr lang="en-US" sz="2000" dirty="0"/>
              <a:t>- Driver </a:t>
            </a:r>
            <a:r>
              <a:rPr lang="en-US" sz="2000" dirty="0" smtClean="0"/>
              <a:t>details</a:t>
            </a:r>
          </a:p>
          <a:p>
            <a:r>
              <a:rPr lang="en-US" sz="2000" dirty="0" smtClean="0"/>
              <a:t>Driver_MobileNo </a:t>
            </a:r>
            <a:r>
              <a:rPr lang="en-US" sz="2000" dirty="0"/>
              <a:t>- Driver </a:t>
            </a:r>
            <a:r>
              <a:rPr lang="en-US" sz="2000" dirty="0" smtClean="0"/>
              <a:t>details</a:t>
            </a:r>
          </a:p>
          <a:p>
            <a:r>
              <a:rPr lang="en-US" sz="2000" dirty="0" smtClean="0"/>
              <a:t>customer ID </a:t>
            </a:r>
            <a:r>
              <a:rPr lang="en-US" sz="2000" dirty="0"/>
              <a:t>- Customer </a:t>
            </a:r>
            <a:r>
              <a:rPr lang="en-US" sz="2000" dirty="0" smtClean="0"/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242312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840" y="412123"/>
            <a:ext cx="3675845" cy="635161"/>
          </a:xfrm>
        </p:spPr>
        <p:txBody>
          <a:bodyPr/>
          <a:lstStyle/>
          <a:p>
            <a:r>
              <a:rPr lang="en-US" dirty="0" smtClean="0"/>
              <a:t>Dataset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0097" y="2163651"/>
            <a:ext cx="9601200" cy="3567448"/>
          </a:xfrm>
        </p:spPr>
        <p:txBody>
          <a:bodyPr>
            <a:noAutofit/>
          </a:bodyPr>
          <a:lstStyle/>
          <a:p>
            <a:r>
              <a:rPr lang="en-US" sz="2000" dirty="0"/>
              <a:t>DestinationLocation_Code - Destination </a:t>
            </a:r>
            <a:r>
              <a:rPr lang="en-US" sz="2000" dirty="0" smtClean="0"/>
              <a:t>code</a:t>
            </a:r>
          </a:p>
          <a:p>
            <a:r>
              <a:rPr lang="en-US" sz="2000" dirty="0" smtClean="0"/>
              <a:t>supplierNameCode </a:t>
            </a:r>
            <a:r>
              <a:rPr lang="en-US" sz="2000" dirty="0"/>
              <a:t>- Supplier - Who provides the </a:t>
            </a:r>
            <a:r>
              <a:rPr lang="en-US" sz="2000" dirty="0" smtClean="0"/>
              <a:t>vehicle</a:t>
            </a:r>
          </a:p>
          <a:p>
            <a:r>
              <a:rPr lang="en-US" sz="2000" dirty="0"/>
              <a:t>customerNameCode - Customer details</a:t>
            </a:r>
          </a:p>
          <a:p>
            <a:r>
              <a:rPr lang="en-US" sz="2000" dirty="0"/>
              <a:t>supplier ID - Supplier - Who provides the vehicle</a:t>
            </a:r>
          </a:p>
          <a:p>
            <a:r>
              <a:rPr lang="en-US" sz="2000" dirty="0"/>
              <a:t>Des_lat_lon - Latitude/Longitude of end place</a:t>
            </a:r>
          </a:p>
          <a:p>
            <a:r>
              <a:rPr lang="en-US" sz="2000" dirty="0"/>
              <a:t>Data_Ping_time - Time when we receive GPS ping</a:t>
            </a:r>
          </a:p>
          <a:p>
            <a:r>
              <a:rPr lang="en-US" sz="2000" dirty="0"/>
              <a:t>OriginLocation_Code - Origin code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193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724" y="2717441"/>
            <a:ext cx="3373194" cy="762873"/>
          </a:xfrm>
        </p:spPr>
        <p:txBody>
          <a:bodyPr>
            <a:noAutofit/>
          </a:bodyPr>
          <a:lstStyle/>
          <a:p>
            <a:r>
              <a:rPr lang="en-US" sz="5000" dirty="0" smtClean="0"/>
              <a:t>Thank you</a:t>
            </a:r>
            <a:endParaRPr lang="en-US" sz="5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689" y="3621982"/>
            <a:ext cx="2619779" cy="510571"/>
          </a:xfrm>
        </p:spPr>
        <p:txBody>
          <a:bodyPr>
            <a:noAutofit/>
          </a:bodyPr>
          <a:lstStyle/>
          <a:p>
            <a:r>
              <a:rPr lang="en-US" sz="2800" dirty="0" smtClean="0"/>
              <a:t>Any Queries…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959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77046" y="3376247"/>
            <a:ext cx="2414954" cy="691898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Introduction</a:t>
            </a:r>
            <a:endParaRPr lang="en-US" sz="3000"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54504488"/>
              </p:ext>
            </p:extLst>
          </p:nvPr>
        </p:nvGraphicFramePr>
        <p:xfrm>
          <a:off x="922038" y="298326"/>
          <a:ext cx="5844522" cy="6135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66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142" y="244697"/>
            <a:ext cx="5357610" cy="789709"/>
          </a:xfrm>
        </p:spPr>
        <p:txBody>
          <a:bodyPr/>
          <a:lstStyle/>
          <a:p>
            <a:r>
              <a:rPr lang="en-US" dirty="0" smtClean="0"/>
              <a:t>Supply Chain Management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5960" y="2601532"/>
            <a:ext cx="4426040" cy="346441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900" dirty="0" smtClean="0"/>
              <a:t>It is the management of flow of products and services, which begins from the origin of products and ends at the product’s consumption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9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1900" dirty="0" smtClean="0"/>
              <a:t>It also comprises movement and storage of raw materials that are involved in work in progress, inventory and fully furnished goods.</a:t>
            </a:r>
            <a:endParaRPr lang="en-US" sz="1900" dirty="0"/>
          </a:p>
        </p:txBody>
      </p:sp>
      <p:pic>
        <p:nvPicPr>
          <p:cNvPr id="1026" name="Picture 2" descr="Flat Supply Chain Diagram for PowerPoint - SlideMode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4" t="25875" r="9138" b="25982"/>
          <a:stretch/>
        </p:blipFill>
        <p:spPr bwMode="auto">
          <a:xfrm>
            <a:off x="370119" y="2869609"/>
            <a:ext cx="7268638" cy="256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61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749" y="280891"/>
            <a:ext cx="3572814" cy="1036850"/>
          </a:xfrm>
        </p:spPr>
        <p:txBody>
          <a:bodyPr/>
          <a:lstStyle/>
          <a:p>
            <a:r>
              <a:rPr lang="en-US" dirty="0" smtClean="0"/>
              <a:t>SCM Introduction</a:t>
            </a:r>
            <a:endParaRPr lang="en-US" dirty="0"/>
          </a:p>
        </p:txBody>
      </p:sp>
      <p:pic>
        <p:nvPicPr>
          <p:cNvPr id="2050" name="Picture 2" descr="https://www.slideteam.net/media/catalog/product/cache/1280x720/s/u/supply_chain_management_powerpoint_presentation_slides_Slide0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" t="17939" r="713" b="4127"/>
          <a:stretch/>
        </p:blipFill>
        <p:spPr bwMode="auto">
          <a:xfrm>
            <a:off x="0" y="1545465"/>
            <a:ext cx="12192000" cy="531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7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087" y="309091"/>
            <a:ext cx="2671293" cy="712435"/>
          </a:xfrm>
        </p:spPr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59385469"/>
              </p:ext>
            </p:extLst>
          </p:nvPr>
        </p:nvGraphicFramePr>
        <p:xfrm>
          <a:off x="1632754" y="1519706"/>
          <a:ext cx="8296857" cy="5338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998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178" y="296213"/>
            <a:ext cx="2709930" cy="712435"/>
          </a:xfrm>
        </p:spPr>
        <p:txBody>
          <a:bodyPr/>
          <a:lstStyle/>
          <a:p>
            <a:r>
              <a:rPr lang="en-US" dirty="0" smtClean="0"/>
              <a:t>Process Flow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354238845"/>
              </p:ext>
            </p:extLst>
          </p:nvPr>
        </p:nvGraphicFramePr>
        <p:xfrm>
          <a:off x="790069" y="2802642"/>
          <a:ext cx="10431888" cy="2236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833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0567" y="386366"/>
            <a:ext cx="4306910" cy="609404"/>
          </a:xfrm>
        </p:spPr>
        <p:txBody>
          <a:bodyPr/>
          <a:lstStyle/>
          <a:p>
            <a:r>
              <a:rPr lang="en-US" dirty="0" smtClean="0"/>
              <a:t>Implementation steps</a:t>
            </a:r>
            <a:endParaRPr lang="en-US" dirty="0"/>
          </a:p>
        </p:txBody>
      </p:sp>
      <p:pic>
        <p:nvPicPr>
          <p:cNvPr id="1026" name="Picture 2" descr="Multiple Phases For Supply Chain Management Scm Implementation Steps Sample PD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031" b="12469"/>
          <a:stretch/>
        </p:blipFill>
        <p:spPr bwMode="auto">
          <a:xfrm>
            <a:off x="1184855" y="2537136"/>
            <a:ext cx="9928403" cy="298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85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878" y="373487"/>
            <a:ext cx="1460679" cy="596525"/>
          </a:xfrm>
        </p:spPr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01145532"/>
              </p:ext>
            </p:extLst>
          </p:nvPr>
        </p:nvGraphicFramePr>
        <p:xfrm>
          <a:off x="0" y="1594338"/>
          <a:ext cx="11952585" cy="5378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618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rection presentation (widescreen).potx" id="{D17AB31B-F25B-45F4-B34E-C6982D129A29}" vid="{B63A7B92-8C2A-4E6A-9062-768A2448E61C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</TotalTime>
  <Words>559</Words>
  <Application>Microsoft Office PowerPoint</Application>
  <PresentationFormat>Widescreen</PresentationFormat>
  <Paragraphs>123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Book Antiqua</vt:lpstr>
      <vt:lpstr>Wingdings</vt:lpstr>
      <vt:lpstr>Sales Direction 16X9</vt:lpstr>
      <vt:lpstr>Supply Chain Management and Logistics</vt:lpstr>
      <vt:lpstr>Contents</vt:lpstr>
      <vt:lpstr>Introduction</vt:lpstr>
      <vt:lpstr>Supply Chain Management </vt:lpstr>
      <vt:lpstr>SCM Introduction</vt:lpstr>
      <vt:lpstr>Components</vt:lpstr>
      <vt:lpstr>Process Flow</vt:lpstr>
      <vt:lpstr>Implementation steps</vt:lpstr>
      <vt:lpstr>Goals</vt:lpstr>
      <vt:lpstr>Decision phases</vt:lpstr>
      <vt:lpstr>Logistics &amp; IT</vt:lpstr>
      <vt:lpstr>Transportation Medium</vt:lpstr>
      <vt:lpstr>Transportation challenges</vt:lpstr>
      <vt:lpstr>IT in SCM</vt:lpstr>
      <vt:lpstr>Forecasting</vt:lpstr>
      <vt:lpstr>Dataset</vt:lpstr>
      <vt:lpstr>Dataset</vt:lpstr>
      <vt:lpstr>Dataset description</vt:lpstr>
      <vt:lpstr>Dataset description</vt:lpstr>
      <vt:lpstr>Dataset description</vt:lpstr>
      <vt:lpstr>Dataset description</vt:lpstr>
      <vt:lpstr>Dataset description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Management and Logistics</dc:title>
  <dc:creator>Microsoft account</dc:creator>
  <cp:lastModifiedBy>Microsoft account</cp:lastModifiedBy>
  <cp:revision>117</cp:revision>
  <dcterms:created xsi:type="dcterms:W3CDTF">2023-03-12T13:12:45Z</dcterms:created>
  <dcterms:modified xsi:type="dcterms:W3CDTF">2023-03-16T04:46:12Z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