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57500" y="47148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2E732-87C8-A64F-5D2A-E47571E53EC5}"/>
              </a:ext>
            </a:extLst>
          </p:cNvPr>
          <p:cNvSpPr txBox="1"/>
          <p:nvPr/>
        </p:nvSpPr>
        <p:spPr>
          <a:xfrm>
            <a:off x="2819400" y="2377141"/>
            <a:ext cx="68135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effectLst/>
              </a:rPr>
              <a:t>NAME:Priyadarshini</a:t>
            </a:r>
            <a:r>
              <a:rPr lang="en-IN" sz="2400" b="1" dirty="0">
                <a:effectLst/>
              </a:rPr>
              <a:t>. V</a:t>
            </a:r>
            <a:br>
              <a:rPr lang="en-IN" sz="2400" b="1" dirty="0"/>
            </a:br>
            <a:r>
              <a:rPr lang="en-IN" sz="2400" b="1" dirty="0">
                <a:effectLst/>
              </a:rPr>
              <a:t>DEPARTMENT: </a:t>
            </a:r>
            <a:r>
              <a:rPr lang="en-IN" sz="2400" b="1" dirty="0" err="1">
                <a:effectLst/>
              </a:rPr>
              <a:t>BTech.IT</a:t>
            </a:r>
            <a:br>
              <a:rPr lang="en-IN" sz="2400" b="1" dirty="0"/>
            </a:br>
            <a:r>
              <a:rPr lang="en-IN" sz="2400" b="1" dirty="0">
                <a:effectLst/>
              </a:rPr>
              <a:t>COLLEGE NAME: </a:t>
            </a:r>
            <a:r>
              <a:rPr lang="en-IN" sz="2400" b="1" dirty="0" err="1">
                <a:effectLst/>
              </a:rPr>
              <a:t>Meenakshi</a:t>
            </a:r>
            <a:r>
              <a:rPr lang="en-IN" sz="2400" b="1" dirty="0">
                <a:effectLst/>
              </a:rPr>
              <a:t> </a:t>
            </a:r>
            <a:r>
              <a:rPr lang="en-IN" sz="2400" b="1" dirty="0" err="1">
                <a:effectLst/>
              </a:rPr>
              <a:t>Sundararajan</a:t>
            </a:r>
            <a:r>
              <a:rPr lang="en-IN" sz="2400" b="1" dirty="0">
                <a:effectLst/>
              </a:rPr>
              <a:t> Engineering College </a:t>
            </a:r>
            <a:br>
              <a:rPr lang="en-IN" sz="2400" b="1" dirty="0"/>
            </a:br>
            <a:r>
              <a:rPr lang="en-IN" sz="2400" b="1" dirty="0">
                <a:effectLst/>
              </a:rPr>
              <a:t>EMAIL.ID: dharshinivadivel767@gmail.com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18369" y="5924151"/>
            <a:ext cx="589177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https://github.com/Dharshinivadivel123/TNSDC-Generative-AI.git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FDC73-E4C2-0B43-DEE1-3FBB21BA8492}"/>
              </a:ext>
            </a:extLst>
          </p:cNvPr>
          <p:cNvSpPr txBox="1"/>
          <p:nvPr/>
        </p:nvSpPr>
        <p:spPr>
          <a:xfrm>
            <a:off x="752475" y="2019300"/>
            <a:ext cx="6502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trained </a:t>
            </a:r>
            <a:r>
              <a:rPr lang="en-US" sz="2800" b="1" dirty="0" err="1"/>
              <a:t>autoencoder</a:t>
            </a:r>
            <a:r>
              <a:rPr lang="en-US" sz="2800" b="1" dirty="0"/>
              <a:t> demonstrates impressive performance, generating faithful reconstructions of fashion images and facilitating nuanced analysis of fashion trends and styles.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FE496-2279-99B8-0140-23CDB940930B}"/>
              </a:ext>
            </a:extLst>
          </p:cNvPr>
          <p:cNvSpPr txBox="1"/>
          <p:nvPr/>
        </p:nvSpPr>
        <p:spPr>
          <a:xfrm>
            <a:off x="431327" y="5496113"/>
            <a:ext cx="5175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link: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2CC2E-BB35-6AC4-0756-07A2F5F512EF}"/>
              </a:ext>
            </a:extLst>
          </p:cNvPr>
          <p:cNvSpPr txBox="1"/>
          <p:nvPr/>
        </p:nvSpPr>
        <p:spPr>
          <a:xfrm>
            <a:off x="1958195" y="2311703"/>
            <a:ext cx="6822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/>
              <a:t>HANDWRITTEN RECOGNITION USING CIFAR-10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3451C-E9F8-2B3B-5ECC-380113F12176}"/>
              </a:ext>
            </a:extLst>
          </p:cNvPr>
          <p:cNvSpPr txBox="1"/>
          <p:nvPr/>
        </p:nvSpPr>
        <p:spPr>
          <a:xfrm>
            <a:off x="5181600" y="18586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2C3F8-9B70-B49B-FA46-5F7CB70DBAD0}"/>
              </a:ext>
            </a:extLst>
          </p:cNvPr>
          <p:cNvSpPr txBox="1"/>
          <p:nvPr/>
        </p:nvSpPr>
        <p:spPr>
          <a:xfrm>
            <a:off x="3666506" y="1390322"/>
            <a:ext cx="4396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effectLst/>
              </a:rPr>
              <a:t>1. Problem statement </a:t>
            </a:r>
            <a:br>
              <a:rPr lang="en-IN" sz="2800" b="1"/>
            </a:br>
            <a:r>
              <a:rPr lang="en-IN" sz="2800" b="1">
                <a:effectLst/>
              </a:rPr>
              <a:t>2. Project overview </a:t>
            </a:r>
            <a:br>
              <a:rPr lang="en-IN" sz="2800" b="1"/>
            </a:br>
            <a:r>
              <a:rPr lang="en-IN" sz="2800" b="1">
                <a:effectLst/>
              </a:rPr>
              <a:t>3. Who are the end users?</a:t>
            </a:r>
            <a:br>
              <a:rPr lang="en-IN" sz="2800" b="1"/>
            </a:br>
            <a:r>
              <a:rPr lang="en-IN" sz="2800" b="1">
                <a:effectLst/>
              </a:rPr>
              <a:t>4. Solutions and its prepositions </a:t>
            </a:r>
            <a:br>
              <a:rPr lang="en-IN" sz="2800" b="1"/>
            </a:br>
            <a:r>
              <a:rPr lang="en-IN" sz="2800" b="1">
                <a:effectLst/>
              </a:rPr>
              <a:t>5. The wow in your solutions </a:t>
            </a:r>
            <a:br>
              <a:rPr lang="en-IN" sz="2800" b="1"/>
            </a:br>
            <a:r>
              <a:rPr lang="en-IN" sz="2800" b="1">
                <a:effectLst/>
              </a:rPr>
              <a:t>6. Modelling </a:t>
            </a:r>
            <a:br>
              <a:rPr lang="en-IN" sz="2800" b="1"/>
            </a:br>
            <a:r>
              <a:rPr lang="en-IN" sz="2800" b="1">
                <a:effectLst/>
              </a:rPr>
              <a:t>7. Results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8607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E4768-A5DF-5E0A-A9DD-6C29EAD0C645}"/>
              </a:ext>
            </a:extLst>
          </p:cNvPr>
          <p:cNvSpPr txBox="1"/>
          <p:nvPr/>
        </p:nvSpPr>
        <p:spPr>
          <a:xfrm>
            <a:off x="377546" y="2171061"/>
            <a:ext cx="7645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/>
              <a:t>Efficient representation learning and image reconstruction in the fashion domain are essential for various applications such as e-commerce and trend analysis.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92DB4-08DB-33A3-8A03-1C86AFFD8582}"/>
              </a:ext>
            </a:extLst>
          </p:cNvPr>
          <p:cNvSpPr txBox="1"/>
          <p:nvPr/>
        </p:nvSpPr>
        <p:spPr>
          <a:xfrm>
            <a:off x="471581" y="2396386"/>
            <a:ext cx="74933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Our project focuses on developing an </a:t>
            </a:r>
            <a:r>
              <a:rPr lang="en-US" sz="3200" b="1" dirty="0" err="1"/>
              <a:t>autoencoder</a:t>
            </a:r>
            <a:r>
              <a:rPr lang="en-US" sz="3200" b="1" dirty="0"/>
              <a:t>-based solution to address the challenge of representation learning and reconstruction in fashion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39799-94ED-7145-ADE6-F0D605A87575}"/>
              </a:ext>
            </a:extLst>
          </p:cNvPr>
          <p:cNvSpPr txBox="1"/>
          <p:nvPr/>
        </p:nvSpPr>
        <p:spPr>
          <a:xfrm>
            <a:off x="908424" y="2054007"/>
            <a:ext cx="670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End users include e-commerce platforms, fashion designers/marketers, and consumers, who benefit from improved recommendation systems and personalized shopping experiences.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1A55-22EC-50A8-E45C-354357A022CF}"/>
              </a:ext>
            </a:extLst>
          </p:cNvPr>
          <p:cNvSpPr txBox="1"/>
          <p:nvPr/>
        </p:nvSpPr>
        <p:spPr>
          <a:xfrm>
            <a:off x="3067423" y="2206944"/>
            <a:ext cx="60571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pouring solution utilizes an </a:t>
            </a:r>
            <a:r>
              <a:rPr lang="en-US" sz="2800" b="1" dirty="0" err="1">
                <a:latin typeface="+mj-lt"/>
              </a:rPr>
              <a:t>autoencoder</a:t>
            </a:r>
            <a:r>
              <a:rPr lang="en-US" sz="2800" b="1" dirty="0">
                <a:latin typeface="+mj-lt"/>
              </a:rPr>
              <a:t> architecture trained on Fashion MNIST data to learn compact and semantically meaningful representations of fashion images. The model achieves high-fidelity reconstruction and offers versatility and scalability for diverse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6FD94-8282-1794-FBDC-D6BF799C4E12}"/>
              </a:ext>
            </a:extLst>
          </p:cNvPr>
          <p:cNvSpPr txBox="1"/>
          <p:nvPr/>
        </p:nvSpPr>
        <p:spPr>
          <a:xfrm>
            <a:off x="2533649" y="2437016"/>
            <a:ext cx="64191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</a:t>
            </a:r>
            <a:r>
              <a:rPr lang="en-US" sz="3200" b="1" dirty="0" err="1"/>
              <a:t>autoencoder</a:t>
            </a:r>
            <a:r>
              <a:rPr lang="en-US" sz="3200" b="1" dirty="0"/>
              <a:t> produces high-quality reconstructed images, captures meaningful features in the latent space, and adapts to various fashion datasets and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CCBE4-7F9D-CE82-3423-5E8581BE3797}"/>
              </a:ext>
            </a:extLst>
          </p:cNvPr>
          <p:cNvSpPr txBox="1"/>
          <p:nvPr/>
        </p:nvSpPr>
        <p:spPr>
          <a:xfrm>
            <a:off x="1138518" y="2254032"/>
            <a:ext cx="61169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autoencoder</a:t>
            </a:r>
            <a:r>
              <a:rPr lang="en-US" sz="2800" b="1" dirty="0"/>
              <a:t> architecture comprises encoder and decoder networks with </a:t>
            </a:r>
            <a:r>
              <a:rPr lang="en-US" sz="2800" b="1" dirty="0" err="1"/>
              <a:t>LeakyReLU</a:t>
            </a:r>
            <a:r>
              <a:rPr lang="en-US" sz="2800" b="1" dirty="0"/>
              <a:t> activation and batch normalization layers, enabling efficient representation learning and reconstruction.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916383423254</cp:lastModifiedBy>
  <cp:revision>2</cp:revision>
  <dcterms:created xsi:type="dcterms:W3CDTF">2024-04-05T08:28:27Z</dcterms:created>
  <dcterms:modified xsi:type="dcterms:W3CDTF">2024-04-05T09:39:14Z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