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4938" y="447688"/>
            <a:ext cx="11800253" cy="509114"/>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Amasis MT Pro Black" panose="02000000000000000000" pitchFamily="2" charset="0"/>
                <a:ea typeface="Amasis MT Pro Black" panose="02000000000000000000" pitchFamily="2" charset="0"/>
                <a:cs typeface="ADLaM Display" panose="02010000000000000000" pitchFamily="2" charset="0"/>
              </a:rPr>
              <a:t>Employee Data Analysis using Excel</a:t>
            </a:r>
            <a:r>
              <a:rPr lang="en-US" b="1" i="0" dirty="0">
                <a:solidFill>
                  <a:srgbClr val="0F0F0F"/>
                </a:solidFill>
                <a:effectLst/>
                <a:latin typeface="Amasis MT Pro Black" panose="02000000000000000000" pitchFamily="2" charset="0"/>
                <a:ea typeface="Amasis MT Pro Black" panose="02000000000000000000" pitchFamily="2" charset="0"/>
                <a:cs typeface="ADLaM Display" panose="02010000000000000000" pitchFamily="2" charset="0"/>
              </a:rPr>
              <a:t> </a:t>
            </a:r>
            <a:endParaRPr spc="15" dirty="0">
              <a:latin typeface="Amasis MT Pro Black" panose="02000000000000000000" pitchFamily="2" charset="0"/>
              <a:ea typeface="Amasis MT Pro Black" panose="02000000000000000000" pitchFamily="2" charset="0"/>
              <a:cs typeface="ADLaM Display" panose="02010000000000000000" pitchFamily="2"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DHARSHINI V </a:t>
            </a:r>
            <a:endParaRPr lang="en-US" sz="2400" dirty="0"/>
          </a:p>
          <a:p>
            <a:r>
              <a:rPr lang="en-US" sz="2400" dirty="0"/>
              <a:t>REGISTER NO: </a:t>
            </a:r>
            <a:r>
              <a:rPr lang="en-IN" sz="2400" dirty="0"/>
              <a:t>312200973 </a:t>
            </a:r>
          </a:p>
          <a:p>
            <a:r>
              <a:rPr lang="en-IN" sz="2400" dirty="0"/>
              <a:t>USER ID : asunm10942532</a:t>
            </a:r>
            <a:endParaRPr lang="en-US" sz="2400" dirty="0"/>
          </a:p>
          <a:p>
            <a:r>
              <a:rPr lang="en-US" sz="2400" dirty="0"/>
              <a:t>DEPARTMENT: B.Com General</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29ECE1B-2A9F-E3DD-D6F6-20CF40AFA987}"/>
              </a:ext>
            </a:extLst>
          </p:cNvPr>
          <p:cNvSpPr txBox="1"/>
          <p:nvPr/>
        </p:nvSpPr>
        <p:spPr>
          <a:xfrm>
            <a:off x="880538" y="1663540"/>
            <a:ext cx="7493311" cy="3416320"/>
          </a:xfrm>
          <a:prstGeom prst="rect">
            <a:avLst/>
          </a:prstGeom>
          <a:noFill/>
        </p:spPr>
        <p:txBody>
          <a:bodyPr wrap="square" rtlCol="0">
            <a:spAutoFit/>
          </a:bodyPr>
          <a:lstStyle/>
          <a:p>
            <a:pPr algn="l"/>
            <a:r>
              <a:rPr lang="en-IN" b="1" dirty="0"/>
              <a:t>      Modelling</a:t>
            </a:r>
            <a:r>
              <a:rPr lang="en-IN" dirty="0"/>
              <a:t> involves creating a mathematical or computational representation of a real-world process to understand, analyse, or predict outcomes. In the context of employee performance analysis</a:t>
            </a:r>
          </a:p>
          <a:p>
            <a:pPr algn="l"/>
            <a:r>
              <a:rPr lang="en-IN" b="1" dirty="0"/>
              <a:t>Data Preparation</a:t>
            </a:r>
            <a:r>
              <a:rPr lang="en-IN" dirty="0"/>
              <a:t>:</a:t>
            </a:r>
          </a:p>
          <a:p>
            <a:pPr algn="l"/>
            <a:r>
              <a:rPr lang="en-IN" dirty="0"/>
              <a:t>       Clean and pre-process the collected data to ensure accuracy and consistency. </a:t>
            </a:r>
          </a:p>
          <a:p>
            <a:pPr algn="l"/>
            <a:r>
              <a:rPr lang="en-IN" b="1" dirty="0"/>
              <a:t>Feature Selection:</a:t>
            </a:r>
          </a:p>
          <a:p>
            <a:pPr algn="l"/>
            <a:r>
              <a:rPr lang="en-IN" b="1" dirty="0"/>
              <a:t>        </a:t>
            </a:r>
            <a:r>
              <a:rPr lang="en-IN" dirty="0"/>
              <a:t>Identify relevant variables (e.g., productivity, attendance) that influence performances.</a:t>
            </a:r>
          </a:p>
          <a:p>
            <a:pPr algn="l"/>
            <a:r>
              <a:rPr lang="en-IN" b="1" dirty="0"/>
              <a:t>Model Choice</a:t>
            </a:r>
            <a:r>
              <a:rPr lang="en-IN" dirty="0"/>
              <a:t>: </a:t>
            </a:r>
          </a:p>
          <a:p>
            <a:pPr algn="l"/>
            <a:r>
              <a:rPr lang="en-IN" dirty="0"/>
              <a:t>        Select appropriate statistical or machine learning models (e.g., regression, classification) based on the data and objectives.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FFD65C7-A188-0EDA-24F3-A16FC80D5982}"/>
              </a:ext>
            </a:extLst>
          </p:cNvPr>
          <p:cNvSpPr txBox="1"/>
          <p:nvPr/>
        </p:nvSpPr>
        <p:spPr>
          <a:xfrm>
            <a:off x="531770" y="1579418"/>
            <a:ext cx="9626872" cy="2031325"/>
          </a:xfrm>
          <a:prstGeom prst="rect">
            <a:avLst/>
          </a:prstGeom>
          <a:noFill/>
        </p:spPr>
        <p:txBody>
          <a:bodyPr wrap="square" rtlCol="0">
            <a:spAutoFit/>
          </a:bodyPr>
          <a:lstStyle/>
          <a:p>
            <a:pPr algn="l"/>
            <a:r>
              <a:rPr lang="en-IN" dirty="0"/>
              <a:t>
           The modelling of employee performance is a powerful approach for enhancing organizational efficiency and effectiveness. By leveraging data on productivity, attendance, and peer reviews, we can develop sophisticated models that predict future performance trends and identify areas for improvement. The use of statistical and machine learning techniques enables accurate analysis and provides actionable insights.  </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E4F71B-DC6B-8145-9574-B042C1AC231A}"/>
              </a:ext>
            </a:extLst>
          </p:cNvPr>
          <p:cNvSpPr txBox="1"/>
          <p:nvPr/>
        </p:nvSpPr>
        <p:spPr>
          <a:xfrm>
            <a:off x="550107" y="2099916"/>
            <a:ext cx="8281606" cy="1938992"/>
          </a:xfrm>
          <a:prstGeom prst="rect">
            <a:avLst/>
          </a:prstGeom>
          <a:noFill/>
        </p:spPr>
        <p:txBody>
          <a:bodyPr wrap="square" rtlCol="0">
            <a:spAutoFit/>
          </a:bodyPr>
          <a:lstStyle/>
          <a:p>
            <a:r>
              <a:rPr lang="en-IN" dirty="0"/>
              <a:t>        </a:t>
            </a:r>
            <a:r>
              <a:rPr lang="en-IN" sz="2400" dirty="0"/>
              <a:t>The company needs to improve its employee performance evaluation by moving from subjective assessments to a quantitative approach using Excel. The goal is to create a performance modelling analysis that evaluates employees based on various metrics, such as productivity and quality of work.</a:t>
            </a:r>
          </a:p>
        </p:txBody>
      </p:sp>
      <p:sp>
        <p:nvSpPr>
          <p:cNvPr id="12" name="TextBox 11">
            <a:extLst>
              <a:ext uri="{FF2B5EF4-FFF2-40B4-BE49-F238E27FC236}">
                <a16:creationId xmlns:a16="http://schemas.microsoft.com/office/drawing/2014/main" id="{6081A71F-1E8C-1AF1-8429-B9623CF8ECAB}"/>
              </a:ext>
            </a:extLst>
          </p:cNvPr>
          <p:cNvSpPr txBox="1"/>
          <p:nvPr/>
        </p:nvSpPr>
        <p:spPr>
          <a:xfrm rot="21332453">
            <a:off x="5185675" y="3107493"/>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34501C3-54DD-6E10-582E-C1B199899F8C}"/>
              </a:ext>
            </a:extLst>
          </p:cNvPr>
          <p:cNvSpPr txBox="1"/>
          <p:nvPr/>
        </p:nvSpPr>
        <p:spPr>
          <a:xfrm>
            <a:off x="1651900" y="2019300"/>
            <a:ext cx="7006325" cy="2308324"/>
          </a:xfrm>
          <a:prstGeom prst="rect">
            <a:avLst/>
          </a:prstGeom>
          <a:noFill/>
        </p:spPr>
        <p:txBody>
          <a:bodyPr wrap="square" rtlCol="0">
            <a:spAutoFit/>
          </a:bodyPr>
          <a:lstStyle/>
          <a:p>
            <a:pPr algn="l"/>
            <a:r>
              <a:rPr lang="en-IN" sz="2400" dirty="0"/>
              <a:t>The project aims to create a model that predicts and assesses employee performance using collected data such as productivity and attendance. Statistical and machine learning methods will be applied to analyse performance trends and provide actionable insights for HR systems.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A0C787-36E8-6F5D-B477-FF63F5FC2CD9}"/>
              </a:ext>
            </a:extLst>
          </p:cNvPr>
          <p:cNvSpPr txBox="1"/>
          <p:nvPr/>
        </p:nvSpPr>
        <p:spPr>
          <a:xfrm>
            <a:off x="1222460" y="2212651"/>
            <a:ext cx="5945256" cy="1569660"/>
          </a:xfrm>
          <a:prstGeom prst="rect">
            <a:avLst/>
          </a:prstGeom>
          <a:noFill/>
        </p:spPr>
        <p:txBody>
          <a:bodyPr wrap="square">
            <a:spAutoFit/>
          </a:bodyPr>
          <a:lstStyle/>
          <a:p>
            <a:pPr marL="342900" indent="-342900">
              <a:buAutoNum type="arabicPeriod"/>
            </a:pPr>
            <a:r>
              <a:rPr lang="en-IN" sz="3200" b="1" dirty="0"/>
              <a:t>Employees</a:t>
            </a:r>
          </a:p>
          <a:p>
            <a:pPr marL="342900" indent="-342900">
              <a:buAutoNum type="arabicPeriod"/>
            </a:pPr>
            <a:r>
              <a:rPr lang="en-IN" sz="3200" b="1" dirty="0"/>
              <a:t>Managers and Supervisors</a:t>
            </a:r>
          </a:p>
          <a:p>
            <a:pPr marL="342900" indent="-342900">
              <a:buAutoNum type="arabicPeriod"/>
            </a:pPr>
            <a:r>
              <a:rPr lang="en-IN" sz="3200" b="1" dirty="0"/>
              <a:t>Human resource Department</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DE33B18-4460-2428-7304-9A474CBAB617}"/>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473EECBB-C76B-4E6E-4551-1CC1A7C6237C}"/>
              </a:ext>
            </a:extLst>
          </p:cNvPr>
          <p:cNvSpPr txBox="1"/>
          <p:nvPr/>
        </p:nvSpPr>
        <p:spPr>
          <a:xfrm>
            <a:off x="3023500" y="2019300"/>
            <a:ext cx="6330050" cy="3693319"/>
          </a:xfrm>
          <a:prstGeom prst="rect">
            <a:avLst/>
          </a:prstGeom>
          <a:noFill/>
        </p:spPr>
        <p:txBody>
          <a:bodyPr wrap="square" rtlCol="0">
            <a:spAutoFit/>
          </a:bodyPr>
          <a:lstStyle/>
          <a:p>
            <a:pPr algn="l"/>
            <a:r>
              <a:rPr lang="en-IN" b="1" dirty="0"/>
              <a:t>Customized Performance Metrics: </a:t>
            </a:r>
          </a:p>
          <a:p>
            <a:pPr algn="l"/>
            <a:r>
              <a:rPr lang="en-IN" dirty="0"/>
              <a:t>       Develop tailored performance indicators that align with specific job roles and objectives.</a:t>
            </a:r>
          </a:p>
          <a:p>
            <a:pPr algn="l"/>
            <a:r>
              <a:rPr lang="en-IN" b="1" dirty="0"/>
              <a:t>Predictive Analytics: </a:t>
            </a:r>
          </a:p>
          <a:p>
            <a:pPr algn="l"/>
            <a:r>
              <a:rPr lang="en-IN" b="1" dirty="0"/>
              <a:t>         </a:t>
            </a:r>
            <a:r>
              <a:rPr lang="en-IN" dirty="0"/>
              <a:t>Implement machine learning algorithms to forecast future performance and identify potential issues early.</a:t>
            </a:r>
          </a:p>
          <a:p>
            <a:pPr algn="l"/>
            <a:r>
              <a:rPr lang="en-IN" b="1" dirty="0"/>
              <a:t>Feedback Integration:</a:t>
            </a:r>
            <a:r>
              <a:rPr lang="en-IN" dirty="0"/>
              <a:t> </a:t>
            </a:r>
          </a:p>
          <a:p>
            <a:pPr algn="l"/>
            <a:r>
              <a:rPr lang="en-IN" dirty="0"/>
              <a:t>Incorporate employee feedback and peer reviews to enhance the accuracy and relevance of performance evaluations.</a:t>
            </a:r>
          </a:p>
          <a:p>
            <a:pPr algn="l"/>
            <a:r>
              <a:rPr lang="en-IN" b="1" dirty="0"/>
              <a:t>Actionable Insights</a:t>
            </a:r>
            <a:r>
              <a:rPr lang="en-IN" dirty="0"/>
              <a:t>: </a:t>
            </a:r>
          </a:p>
          <a:p>
            <a:pPr algn="l"/>
            <a:r>
              <a:rPr lang="en-IN" dirty="0"/>
              <a:t>Generate actionable recommendations based on model outputs to support targeted employee development and improve overall productivity.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F9E52BE4-F635-743D-AC39-D7C3A493B15A}"/>
              </a:ext>
            </a:extLst>
          </p:cNvPr>
          <p:cNvSpPr txBox="1"/>
          <p:nvPr/>
        </p:nvSpPr>
        <p:spPr>
          <a:xfrm>
            <a:off x="1540300" y="1845650"/>
            <a:ext cx="7554802" cy="2246769"/>
          </a:xfrm>
          <a:prstGeom prst="rect">
            <a:avLst/>
          </a:prstGeom>
          <a:noFill/>
        </p:spPr>
        <p:txBody>
          <a:bodyPr wrap="square" rtlCol="0">
            <a:spAutoFit/>
          </a:bodyPr>
          <a:lstStyle/>
          <a:p>
            <a:pPr algn="l"/>
            <a:r>
              <a:rPr lang="en-IN" sz="2000" dirty="0"/>
              <a:t>          The data for employee performance analysis includes quantitative metrics such as productivity rates, attendance records, and qualitative inputs from peer reviews. Additional data points may consist of project completion times, training participation, and performance evaluations from supervisors. This diverse dataset provides a comprehensive view of employee performance, enabling a robust analysis through statistical and machine learning models.</a:t>
            </a: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419</Words>
  <Application>Microsoft Office PowerPoint</Application>
  <PresentationFormat>Widescreen</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18</cp:revision>
  <dcterms:created xsi:type="dcterms:W3CDTF">2024-03-29T15:07:22Z</dcterms:created>
  <dcterms:modified xsi:type="dcterms:W3CDTF">2024-09-09T06:11:37Z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