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700" y="1106500"/>
            <a:ext cx="346202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33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055" y="3681729"/>
            <a:ext cx="4763135" cy="3176905"/>
          </a:xfrm>
          <a:custGeom>
            <a:avLst/>
            <a:gdLst/>
            <a:ahLst/>
            <a:cxnLst/>
            <a:rect l="l" t="t" r="r" b="b"/>
            <a:pathLst>
              <a:path w="4763134" h="3176904">
                <a:moveTo>
                  <a:pt x="4763135" y="0"/>
                </a:moveTo>
                <a:lnTo>
                  <a:pt x="0" y="3176904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6725" cy="6858000"/>
          </a:xfrm>
          <a:custGeom>
            <a:avLst/>
            <a:gdLst/>
            <a:ahLst/>
            <a:cxnLst/>
            <a:rect l="l" t="t" r="r" b="b"/>
            <a:pathLst>
              <a:path w="3006725" h="6858000">
                <a:moveTo>
                  <a:pt x="3006725" y="0"/>
                </a:moveTo>
                <a:lnTo>
                  <a:pt x="2042795" y="0"/>
                </a:lnTo>
                <a:lnTo>
                  <a:pt x="0" y="6858000"/>
                </a:lnTo>
                <a:lnTo>
                  <a:pt x="3006725" y="6858000"/>
                </a:lnTo>
                <a:lnTo>
                  <a:pt x="3006725" y="0"/>
                </a:lnTo>
                <a:close/>
              </a:path>
            </a:pathLst>
          </a:custGeom>
          <a:solidFill>
            <a:srgbClr val="90C22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3740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625" y="0"/>
                </a:moveTo>
                <a:lnTo>
                  <a:pt x="0" y="0"/>
                </a:lnTo>
                <a:lnTo>
                  <a:pt x="1208404" y="6858000"/>
                </a:lnTo>
                <a:lnTo>
                  <a:pt x="2587625" y="6858000"/>
                </a:lnTo>
                <a:lnTo>
                  <a:pt x="2587625" y="0"/>
                </a:lnTo>
                <a:close/>
              </a:path>
            </a:pathLst>
          </a:custGeom>
          <a:solidFill>
            <a:srgbClr val="90C22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191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60090" y="0"/>
                </a:moveTo>
                <a:lnTo>
                  <a:pt x="0" y="3810000"/>
                </a:lnTo>
                <a:lnTo>
                  <a:pt x="3260090" y="3810000"/>
                </a:lnTo>
                <a:lnTo>
                  <a:pt x="3260090" y="0"/>
                </a:lnTo>
                <a:close/>
              </a:path>
            </a:pathLst>
          </a:custGeom>
          <a:solidFill>
            <a:srgbClr val="529F1F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675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50" y="0"/>
                </a:moveTo>
                <a:lnTo>
                  <a:pt x="0" y="0"/>
                </a:lnTo>
                <a:lnTo>
                  <a:pt x="2467609" y="6858000"/>
                </a:lnTo>
                <a:lnTo>
                  <a:pt x="2851150" y="6858000"/>
                </a:lnTo>
                <a:lnTo>
                  <a:pt x="2851150" y="0"/>
                </a:lnTo>
                <a:close/>
              </a:path>
            </a:pathLst>
          </a:custGeom>
          <a:solidFill>
            <a:srgbClr val="3D781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7870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954" y="0"/>
                </a:moveTo>
                <a:lnTo>
                  <a:pt x="1019175" y="0"/>
                </a:lnTo>
                <a:lnTo>
                  <a:pt x="0" y="6858000"/>
                </a:lnTo>
                <a:lnTo>
                  <a:pt x="1290954" y="6858000"/>
                </a:lnTo>
                <a:lnTo>
                  <a:pt x="1290954" y="0"/>
                </a:lnTo>
                <a:close/>
              </a:path>
            </a:pathLst>
          </a:custGeom>
          <a:solidFill>
            <a:srgbClr val="C0E2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41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775" y="0"/>
                </a:moveTo>
                <a:lnTo>
                  <a:pt x="0" y="0"/>
                </a:lnTo>
                <a:lnTo>
                  <a:pt x="1107439" y="6858000"/>
                </a:lnTo>
                <a:lnTo>
                  <a:pt x="1247775" y="6858000"/>
                </a:lnTo>
                <a:lnTo>
                  <a:pt x="1247775" y="0"/>
                </a:lnTo>
                <a:close/>
              </a:path>
            </a:pathLst>
          </a:custGeom>
          <a:solidFill>
            <a:srgbClr val="90C224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090" y="3590290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734" y="0"/>
                </a:moveTo>
                <a:lnTo>
                  <a:pt x="0" y="3267710"/>
                </a:lnTo>
                <a:lnTo>
                  <a:pt x="1816734" y="3267710"/>
                </a:lnTo>
                <a:lnTo>
                  <a:pt x="1816734" y="0"/>
                </a:lnTo>
                <a:close/>
              </a:path>
            </a:pathLst>
          </a:custGeom>
          <a:solidFill>
            <a:srgbClr val="90C224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700" y="557606"/>
            <a:ext cx="725170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700" y="1353693"/>
            <a:ext cx="5278120" cy="203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Employee</a:t>
            </a:r>
            <a:r>
              <a:rPr dirty="0" sz="3600" spc="-25"/>
              <a:t> </a:t>
            </a:r>
            <a:r>
              <a:rPr dirty="0" sz="3600"/>
              <a:t>Data</a:t>
            </a:r>
            <a:r>
              <a:rPr dirty="0" sz="3600" spc="-45"/>
              <a:t> </a:t>
            </a:r>
            <a:r>
              <a:rPr dirty="0" sz="3600"/>
              <a:t>Analysis</a:t>
            </a:r>
            <a:r>
              <a:rPr dirty="0" sz="3600" spc="-20"/>
              <a:t> </a:t>
            </a:r>
            <a:r>
              <a:rPr dirty="0" sz="3600"/>
              <a:t>using</a:t>
            </a:r>
            <a:r>
              <a:rPr dirty="0" sz="3600" spc="-40"/>
              <a:t> </a:t>
            </a:r>
            <a:r>
              <a:rPr dirty="0" sz="3600" spc="-10"/>
              <a:t>Excel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55700" y="2173985"/>
            <a:ext cx="1815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831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STUDENT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5700" y="2448305"/>
            <a:ext cx="13677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REGISTER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DEPARTMENT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COLLEGE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14142" y="2173985"/>
            <a:ext cx="62433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S.DHARSHNAPRIYA</a:t>
            </a:r>
            <a:endParaRPr sz="18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  <a:tabLst>
                <a:tab pos="301625" algn="l"/>
              </a:tabLst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2213391036010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01625" algn="l"/>
              </a:tabLst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COMMERCE</a:t>
            </a:r>
            <a:endParaRPr sz="180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tabLst>
                <a:tab pos="314325" algn="l"/>
              </a:tabLst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QUEENMARY’S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COLLEGE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(AUTONOMOUS),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CHENNAI-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600004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MODELLING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420292" y="-4762"/>
            <a:ext cx="4772660" cy="6868159"/>
            <a:chOff x="7420292" y="-4762"/>
            <a:chExt cx="4772660" cy="6868159"/>
          </a:xfrm>
        </p:grpSpPr>
        <p:sp>
          <p:nvSpPr>
            <p:cNvPr id="4" name="object 4" descr="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25055" y="3681729"/>
              <a:ext cx="4763135" cy="3176905"/>
            </a:xfrm>
            <a:custGeom>
              <a:avLst/>
              <a:gdLst/>
              <a:ahLst/>
              <a:cxnLst/>
              <a:rect l="l" t="t" r="r" b="b"/>
              <a:pathLst>
                <a:path w="4763134" h="3176904">
                  <a:moveTo>
                    <a:pt x="4763135" y="0"/>
                  </a:moveTo>
                  <a:lnTo>
                    <a:pt x="0" y="31769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6725" cy="6858000"/>
            </a:xfrm>
            <a:custGeom>
              <a:avLst/>
              <a:gdLst/>
              <a:ahLst/>
              <a:cxnLst/>
              <a:rect l="l" t="t" r="r" b="b"/>
              <a:pathLst>
                <a:path w="3006725" h="6858000">
                  <a:moveTo>
                    <a:pt x="3006725" y="0"/>
                  </a:moveTo>
                  <a:lnTo>
                    <a:pt x="2042795" y="0"/>
                  </a:lnTo>
                  <a:lnTo>
                    <a:pt x="0" y="6858000"/>
                  </a:lnTo>
                  <a:lnTo>
                    <a:pt x="3006725" y="6858000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3740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62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7625" y="6858000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1910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60090" y="0"/>
                  </a:moveTo>
                  <a:lnTo>
                    <a:pt x="0" y="3810000"/>
                  </a:lnTo>
                  <a:lnTo>
                    <a:pt x="3260090" y="3810000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675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1150" y="0"/>
                  </a:moveTo>
                  <a:lnTo>
                    <a:pt x="0" y="0"/>
                  </a:lnTo>
                  <a:lnTo>
                    <a:pt x="2467609" y="6858000"/>
                  </a:lnTo>
                  <a:lnTo>
                    <a:pt x="2851150" y="6858000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7870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954" y="0"/>
                  </a:moveTo>
                  <a:lnTo>
                    <a:pt x="1019175" y="0"/>
                  </a:lnTo>
                  <a:lnTo>
                    <a:pt x="0" y="6858000"/>
                  </a:lnTo>
                  <a:lnTo>
                    <a:pt x="1290954" y="6858000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090" y="3590290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8964" y="2213610"/>
            <a:ext cx="357505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575757"/>
                </a:solidFill>
                <a:latin typeface="Trebuchet MS"/>
                <a:cs typeface="Trebuchet MS"/>
              </a:rPr>
              <a:t>Sum</a:t>
            </a:r>
            <a:r>
              <a:rPr dirty="0" sz="2200" spc="-4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575757"/>
                </a:solidFill>
                <a:latin typeface="Trebuchet MS"/>
                <a:cs typeface="Trebuchet MS"/>
              </a:rPr>
              <a:t>of</a:t>
            </a:r>
            <a:r>
              <a:rPr dirty="0" sz="2200" spc="-3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575757"/>
                </a:solidFill>
                <a:latin typeface="Trebuchet MS"/>
                <a:cs typeface="Trebuchet MS"/>
              </a:rPr>
              <a:t>Efficiency(%)</a:t>
            </a:r>
            <a:r>
              <a:rPr dirty="0" sz="2200" spc="-2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575757"/>
                </a:solidFill>
                <a:latin typeface="Trebuchet MS"/>
                <a:cs typeface="Trebuchet MS"/>
              </a:rPr>
              <a:t>by</a:t>
            </a:r>
            <a:r>
              <a:rPr dirty="0" sz="2200" spc="-8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575757"/>
                </a:solidFill>
                <a:latin typeface="Trebuchet MS"/>
                <a:cs typeface="Trebuchet MS"/>
              </a:rPr>
              <a:t>Role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6556" y="2631185"/>
            <a:ext cx="267335" cy="314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500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450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400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350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300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250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200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150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885"/>
              </a:spcBef>
            </a:pPr>
            <a:r>
              <a:rPr dirty="0" sz="1200" spc="-25">
                <a:solidFill>
                  <a:srgbClr val="575757"/>
                </a:solidFill>
                <a:latin typeface="Trebuchet MS"/>
                <a:cs typeface="Trebuchet MS"/>
              </a:rPr>
              <a:t>50</a:t>
            </a:r>
            <a:endParaRPr sz="1200">
              <a:latin typeface="Trebuchet MS"/>
              <a:cs typeface="Trebuchet MS"/>
            </a:endParaRPr>
          </a:p>
          <a:p>
            <a:pPr marL="173990">
              <a:lnSpc>
                <a:spcPct val="100000"/>
              </a:lnSpc>
              <a:spcBef>
                <a:spcPts val="870"/>
              </a:spcBef>
            </a:pPr>
            <a:r>
              <a:rPr dirty="0" sz="1200" spc="-50">
                <a:solidFill>
                  <a:srgbClr val="575757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7338" y="5753811"/>
            <a:ext cx="789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Accountant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90926" y="5753811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Analyst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79316" y="5753811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Assistant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2114" y="5753811"/>
            <a:ext cx="822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Coordinator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35471" y="5753811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Executive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24445" y="5753811"/>
            <a:ext cx="59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Manager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28203" y="5753811"/>
            <a:ext cx="664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75757"/>
                </a:solidFill>
                <a:latin typeface="Trebuchet MS"/>
                <a:cs typeface="Trebuchet MS"/>
              </a:rPr>
              <a:t>Specialist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135380" y="3150870"/>
            <a:ext cx="7999730" cy="2538730"/>
            <a:chOff x="1135380" y="3150870"/>
            <a:chExt cx="7999730" cy="2538730"/>
          </a:xfrm>
        </p:grpSpPr>
        <p:sp>
          <p:nvSpPr>
            <p:cNvPr id="14" name="object 14" descr=""/>
            <p:cNvSpPr/>
            <p:nvPr/>
          </p:nvSpPr>
          <p:spPr>
            <a:xfrm>
              <a:off x="1135380" y="3158490"/>
              <a:ext cx="7999730" cy="2466975"/>
            </a:xfrm>
            <a:custGeom>
              <a:avLst/>
              <a:gdLst/>
              <a:ahLst/>
              <a:cxnLst/>
              <a:rect l="l" t="t" r="r" b="b"/>
              <a:pathLst>
                <a:path w="7999730" h="2466975">
                  <a:moveTo>
                    <a:pt x="762000" y="2466975"/>
                  </a:moveTo>
                  <a:lnTo>
                    <a:pt x="1522730" y="2466975"/>
                  </a:lnTo>
                </a:path>
                <a:path w="7999730" h="2466975">
                  <a:moveTo>
                    <a:pt x="1905000" y="2466975"/>
                  </a:moveTo>
                  <a:lnTo>
                    <a:pt x="2665730" y="2466975"/>
                  </a:lnTo>
                </a:path>
                <a:path w="7999730" h="2466975">
                  <a:moveTo>
                    <a:pt x="3047999" y="2466975"/>
                  </a:moveTo>
                  <a:lnTo>
                    <a:pt x="3808729" y="2466975"/>
                  </a:lnTo>
                </a:path>
                <a:path w="7999730" h="2466975">
                  <a:moveTo>
                    <a:pt x="4191000" y="2466975"/>
                  </a:moveTo>
                  <a:lnTo>
                    <a:pt x="4951730" y="2466975"/>
                  </a:lnTo>
                </a:path>
                <a:path w="7999730" h="2466975">
                  <a:moveTo>
                    <a:pt x="5334000" y="2466975"/>
                  </a:moveTo>
                  <a:lnTo>
                    <a:pt x="6094730" y="2466975"/>
                  </a:lnTo>
                </a:path>
                <a:path w="7999730" h="2466975">
                  <a:moveTo>
                    <a:pt x="0" y="2466975"/>
                  </a:moveTo>
                  <a:lnTo>
                    <a:pt x="379729" y="2466975"/>
                  </a:lnTo>
                </a:path>
                <a:path w="7999730" h="2466975">
                  <a:moveTo>
                    <a:pt x="6475730" y="2466975"/>
                  </a:moveTo>
                  <a:lnTo>
                    <a:pt x="7235825" y="2466975"/>
                  </a:lnTo>
                </a:path>
                <a:path w="7999730" h="2466975">
                  <a:moveTo>
                    <a:pt x="7618730" y="2466975"/>
                  </a:moveTo>
                  <a:lnTo>
                    <a:pt x="7999730" y="2466975"/>
                  </a:lnTo>
                </a:path>
                <a:path w="7999730" h="2466975">
                  <a:moveTo>
                    <a:pt x="4191000" y="2407920"/>
                  </a:moveTo>
                  <a:lnTo>
                    <a:pt x="4951730" y="2407920"/>
                  </a:lnTo>
                </a:path>
                <a:path w="7999730" h="2466975">
                  <a:moveTo>
                    <a:pt x="7618730" y="2407920"/>
                  </a:moveTo>
                  <a:lnTo>
                    <a:pt x="7999730" y="2407920"/>
                  </a:lnTo>
                </a:path>
                <a:path w="7999730" h="2466975">
                  <a:moveTo>
                    <a:pt x="762000" y="2407920"/>
                  </a:moveTo>
                  <a:lnTo>
                    <a:pt x="1522730" y="2407920"/>
                  </a:lnTo>
                </a:path>
                <a:path w="7999730" h="2466975">
                  <a:moveTo>
                    <a:pt x="3047999" y="2407920"/>
                  </a:moveTo>
                  <a:lnTo>
                    <a:pt x="3808729" y="2407920"/>
                  </a:lnTo>
                </a:path>
                <a:path w="7999730" h="2466975">
                  <a:moveTo>
                    <a:pt x="1905000" y="2407920"/>
                  </a:moveTo>
                  <a:lnTo>
                    <a:pt x="2665730" y="2407920"/>
                  </a:lnTo>
                </a:path>
                <a:path w="7999730" h="2466975">
                  <a:moveTo>
                    <a:pt x="5334000" y="2407920"/>
                  </a:moveTo>
                  <a:lnTo>
                    <a:pt x="6094730" y="2407920"/>
                  </a:lnTo>
                </a:path>
                <a:path w="7999730" h="2466975">
                  <a:moveTo>
                    <a:pt x="0" y="2407920"/>
                  </a:moveTo>
                  <a:lnTo>
                    <a:pt x="379729" y="2407920"/>
                  </a:lnTo>
                </a:path>
                <a:path w="7999730" h="2466975">
                  <a:moveTo>
                    <a:pt x="6475730" y="2407920"/>
                  </a:moveTo>
                  <a:lnTo>
                    <a:pt x="7235825" y="2407920"/>
                  </a:lnTo>
                </a:path>
                <a:path w="7999730" h="2466975">
                  <a:moveTo>
                    <a:pt x="5334000" y="2350135"/>
                  </a:moveTo>
                  <a:lnTo>
                    <a:pt x="6094730" y="2350135"/>
                  </a:lnTo>
                </a:path>
                <a:path w="7999730" h="2466975">
                  <a:moveTo>
                    <a:pt x="1905000" y="2350135"/>
                  </a:moveTo>
                  <a:lnTo>
                    <a:pt x="2665730" y="2350135"/>
                  </a:lnTo>
                </a:path>
                <a:path w="7999730" h="2466975">
                  <a:moveTo>
                    <a:pt x="4191000" y="2350135"/>
                  </a:moveTo>
                  <a:lnTo>
                    <a:pt x="4951730" y="2350135"/>
                  </a:lnTo>
                </a:path>
                <a:path w="7999730" h="2466975">
                  <a:moveTo>
                    <a:pt x="7618730" y="2350135"/>
                  </a:moveTo>
                  <a:lnTo>
                    <a:pt x="7999730" y="2350135"/>
                  </a:lnTo>
                </a:path>
                <a:path w="7999730" h="2466975">
                  <a:moveTo>
                    <a:pt x="6475730" y="2350135"/>
                  </a:moveTo>
                  <a:lnTo>
                    <a:pt x="7235825" y="2350135"/>
                  </a:lnTo>
                </a:path>
                <a:path w="7999730" h="2466975">
                  <a:moveTo>
                    <a:pt x="0" y="2350135"/>
                  </a:moveTo>
                  <a:lnTo>
                    <a:pt x="379729" y="2350135"/>
                  </a:lnTo>
                </a:path>
                <a:path w="7999730" h="2466975">
                  <a:moveTo>
                    <a:pt x="762000" y="2350135"/>
                  </a:moveTo>
                  <a:lnTo>
                    <a:pt x="1522730" y="2350135"/>
                  </a:lnTo>
                </a:path>
                <a:path w="7999730" h="2466975">
                  <a:moveTo>
                    <a:pt x="3047999" y="2350135"/>
                  </a:moveTo>
                  <a:lnTo>
                    <a:pt x="3808729" y="2350135"/>
                  </a:lnTo>
                </a:path>
                <a:path w="7999730" h="2466975">
                  <a:moveTo>
                    <a:pt x="0" y="2290445"/>
                  </a:moveTo>
                  <a:lnTo>
                    <a:pt x="379729" y="2290445"/>
                  </a:lnTo>
                </a:path>
                <a:path w="7999730" h="2466975">
                  <a:moveTo>
                    <a:pt x="7618730" y="2290445"/>
                  </a:moveTo>
                  <a:lnTo>
                    <a:pt x="7999730" y="2290445"/>
                  </a:lnTo>
                </a:path>
                <a:path w="7999730" h="2466975">
                  <a:moveTo>
                    <a:pt x="762000" y="2290445"/>
                  </a:moveTo>
                  <a:lnTo>
                    <a:pt x="1522730" y="2290445"/>
                  </a:lnTo>
                </a:path>
                <a:path w="7999730" h="2466975">
                  <a:moveTo>
                    <a:pt x="4191000" y="2290445"/>
                  </a:moveTo>
                  <a:lnTo>
                    <a:pt x="4951730" y="2290445"/>
                  </a:lnTo>
                </a:path>
                <a:path w="7999730" h="2466975">
                  <a:moveTo>
                    <a:pt x="3047999" y="2290445"/>
                  </a:moveTo>
                  <a:lnTo>
                    <a:pt x="3808729" y="2290445"/>
                  </a:lnTo>
                </a:path>
                <a:path w="7999730" h="2466975">
                  <a:moveTo>
                    <a:pt x="6475730" y="2290445"/>
                  </a:moveTo>
                  <a:lnTo>
                    <a:pt x="7235825" y="2290445"/>
                  </a:lnTo>
                </a:path>
                <a:path w="7999730" h="2466975">
                  <a:moveTo>
                    <a:pt x="5334000" y="2290445"/>
                  </a:moveTo>
                  <a:lnTo>
                    <a:pt x="6094730" y="2290445"/>
                  </a:lnTo>
                </a:path>
                <a:path w="7999730" h="2466975">
                  <a:moveTo>
                    <a:pt x="1905000" y="2290445"/>
                  </a:moveTo>
                  <a:lnTo>
                    <a:pt x="2665730" y="2290445"/>
                  </a:lnTo>
                </a:path>
                <a:path w="7999730" h="2466975">
                  <a:moveTo>
                    <a:pt x="4191000" y="2172970"/>
                  </a:moveTo>
                  <a:lnTo>
                    <a:pt x="4951730" y="2172970"/>
                  </a:lnTo>
                </a:path>
                <a:path w="7999730" h="2466975">
                  <a:moveTo>
                    <a:pt x="3047999" y="2172970"/>
                  </a:moveTo>
                  <a:lnTo>
                    <a:pt x="3808729" y="2172970"/>
                  </a:lnTo>
                </a:path>
                <a:path w="7999730" h="2466975">
                  <a:moveTo>
                    <a:pt x="7618730" y="2172970"/>
                  </a:moveTo>
                  <a:lnTo>
                    <a:pt x="7999730" y="2172970"/>
                  </a:lnTo>
                </a:path>
                <a:path w="7999730" h="2466975">
                  <a:moveTo>
                    <a:pt x="6475730" y="2172970"/>
                  </a:moveTo>
                  <a:lnTo>
                    <a:pt x="7235825" y="2172970"/>
                  </a:lnTo>
                </a:path>
                <a:path w="7999730" h="2466975">
                  <a:moveTo>
                    <a:pt x="0" y="2172970"/>
                  </a:moveTo>
                  <a:lnTo>
                    <a:pt x="379729" y="2172970"/>
                  </a:lnTo>
                </a:path>
                <a:path w="7999730" h="2466975">
                  <a:moveTo>
                    <a:pt x="5334000" y="2172970"/>
                  </a:moveTo>
                  <a:lnTo>
                    <a:pt x="6094730" y="2172970"/>
                  </a:lnTo>
                </a:path>
                <a:path w="7999730" h="2466975">
                  <a:moveTo>
                    <a:pt x="1905000" y="2172970"/>
                  </a:moveTo>
                  <a:lnTo>
                    <a:pt x="2665730" y="2172970"/>
                  </a:lnTo>
                </a:path>
                <a:path w="7999730" h="2466975">
                  <a:moveTo>
                    <a:pt x="762000" y="2172970"/>
                  </a:moveTo>
                  <a:lnTo>
                    <a:pt x="1522730" y="2172970"/>
                  </a:lnTo>
                </a:path>
                <a:path w="7999730" h="2466975">
                  <a:moveTo>
                    <a:pt x="7618730" y="2113915"/>
                  </a:moveTo>
                  <a:lnTo>
                    <a:pt x="7999730" y="2113915"/>
                  </a:lnTo>
                </a:path>
                <a:path w="7999730" h="2466975">
                  <a:moveTo>
                    <a:pt x="0" y="2113915"/>
                  </a:moveTo>
                  <a:lnTo>
                    <a:pt x="379729" y="2113915"/>
                  </a:lnTo>
                </a:path>
                <a:path w="7999730" h="2466975">
                  <a:moveTo>
                    <a:pt x="3047999" y="2113915"/>
                  </a:moveTo>
                  <a:lnTo>
                    <a:pt x="3808729" y="2113915"/>
                  </a:lnTo>
                </a:path>
                <a:path w="7999730" h="2466975">
                  <a:moveTo>
                    <a:pt x="5334000" y="2113915"/>
                  </a:moveTo>
                  <a:lnTo>
                    <a:pt x="6094730" y="2113915"/>
                  </a:lnTo>
                </a:path>
                <a:path w="7999730" h="2466975">
                  <a:moveTo>
                    <a:pt x="6475730" y="2113915"/>
                  </a:moveTo>
                  <a:lnTo>
                    <a:pt x="7235825" y="2113915"/>
                  </a:lnTo>
                </a:path>
                <a:path w="7999730" h="2466975">
                  <a:moveTo>
                    <a:pt x="4191000" y="2113915"/>
                  </a:moveTo>
                  <a:lnTo>
                    <a:pt x="4951730" y="2113915"/>
                  </a:lnTo>
                </a:path>
                <a:path w="7999730" h="2466975">
                  <a:moveTo>
                    <a:pt x="1905000" y="2113915"/>
                  </a:moveTo>
                  <a:lnTo>
                    <a:pt x="2665730" y="2113915"/>
                  </a:lnTo>
                </a:path>
                <a:path w="7999730" h="2466975">
                  <a:moveTo>
                    <a:pt x="762000" y="2113915"/>
                  </a:moveTo>
                  <a:lnTo>
                    <a:pt x="1522730" y="2113915"/>
                  </a:lnTo>
                </a:path>
                <a:path w="7999730" h="2466975">
                  <a:moveTo>
                    <a:pt x="7618730" y="2055495"/>
                  </a:moveTo>
                  <a:lnTo>
                    <a:pt x="7999730" y="2055495"/>
                  </a:lnTo>
                </a:path>
                <a:path w="7999730" h="2466975">
                  <a:moveTo>
                    <a:pt x="3047999" y="2055495"/>
                  </a:moveTo>
                  <a:lnTo>
                    <a:pt x="3808729" y="2055495"/>
                  </a:lnTo>
                </a:path>
                <a:path w="7999730" h="2466975">
                  <a:moveTo>
                    <a:pt x="762000" y="2055495"/>
                  </a:moveTo>
                  <a:lnTo>
                    <a:pt x="1522730" y="2055495"/>
                  </a:lnTo>
                </a:path>
                <a:path w="7999730" h="2466975">
                  <a:moveTo>
                    <a:pt x="4191000" y="2055495"/>
                  </a:moveTo>
                  <a:lnTo>
                    <a:pt x="4951730" y="2055495"/>
                  </a:lnTo>
                </a:path>
                <a:path w="7999730" h="2466975">
                  <a:moveTo>
                    <a:pt x="5334000" y="2055495"/>
                  </a:moveTo>
                  <a:lnTo>
                    <a:pt x="6094730" y="2055495"/>
                  </a:lnTo>
                </a:path>
                <a:path w="7999730" h="2466975">
                  <a:moveTo>
                    <a:pt x="1905000" y="2055495"/>
                  </a:moveTo>
                  <a:lnTo>
                    <a:pt x="2665730" y="2055495"/>
                  </a:lnTo>
                </a:path>
                <a:path w="7999730" h="2466975">
                  <a:moveTo>
                    <a:pt x="0" y="2055495"/>
                  </a:moveTo>
                  <a:lnTo>
                    <a:pt x="379729" y="2055495"/>
                  </a:lnTo>
                </a:path>
                <a:path w="7999730" h="2466975">
                  <a:moveTo>
                    <a:pt x="6475730" y="2055495"/>
                  </a:moveTo>
                  <a:lnTo>
                    <a:pt x="7235825" y="2055495"/>
                  </a:lnTo>
                </a:path>
                <a:path w="7999730" h="2466975">
                  <a:moveTo>
                    <a:pt x="4191000" y="1996440"/>
                  </a:moveTo>
                  <a:lnTo>
                    <a:pt x="4951730" y="1996440"/>
                  </a:lnTo>
                </a:path>
                <a:path w="7999730" h="2466975">
                  <a:moveTo>
                    <a:pt x="7618730" y="1996440"/>
                  </a:moveTo>
                  <a:lnTo>
                    <a:pt x="7999730" y="1996440"/>
                  </a:lnTo>
                </a:path>
                <a:path w="7999730" h="2466975">
                  <a:moveTo>
                    <a:pt x="3047999" y="1996440"/>
                  </a:moveTo>
                  <a:lnTo>
                    <a:pt x="3808729" y="1996440"/>
                  </a:lnTo>
                </a:path>
                <a:path w="7999730" h="2466975">
                  <a:moveTo>
                    <a:pt x="0" y="1996440"/>
                  </a:moveTo>
                  <a:lnTo>
                    <a:pt x="379729" y="1996440"/>
                  </a:lnTo>
                </a:path>
                <a:path w="7999730" h="2466975">
                  <a:moveTo>
                    <a:pt x="762000" y="1996440"/>
                  </a:moveTo>
                  <a:lnTo>
                    <a:pt x="1522730" y="1996440"/>
                  </a:lnTo>
                </a:path>
                <a:path w="7999730" h="2466975">
                  <a:moveTo>
                    <a:pt x="6475730" y="1996440"/>
                  </a:moveTo>
                  <a:lnTo>
                    <a:pt x="7235825" y="1996440"/>
                  </a:lnTo>
                </a:path>
                <a:path w="7999730" h="2466975">
                  <a:moveTo>
                    <a:pt x="1905000" y="1996440"/>
                  </a:moveTo>
                  <a:lnTo>
                    <a:pt x="2665730" y="1996440"/>
                  </a:lnTo>
                </a:path>
                <a:path w="7999730" h="2466975">
                  <a:moveTo>
                    <a:pt x="5334000" y="1996440"/>
                  </a:moveTo>
                  <a:lnTo>
                    <a:pt x="6094730" y="1996440"/>
                  </a:lnTo>
                </a:path>
                <a:path w="7999730" h="2466975">
                  <a:moveTo>
                    <a:pt x="5334000" y="1878965"/>
                  </a:moveTo>
                  <a:lnTo>
                    <a:pt x="6094730" y="1878965"/>
                  </a:lnTo>
                </a:path>
                <a:path w="7999730" h="2466975">
                  <a:moveTo>
                    <a:pt x="762000" y="1878965"/>
                  </a:moveTo>
                  <a:lnTo>
                    <a:pt x="1522730" y="1878965"/>
                  </a:lnTo>
                </a:path>
                <a:path w="7999730" h="2466975">
                  <a:moveTo>
                    <a:pt x="4191000" y="1878965"/>
                  </a:moveTo>
                  <a:lnTo>
                    <a:pt x="4951730" y="1878965"/>
                  </a:lnTo>
                </a:path>
                <a:path w="7999730" h="2466975">
                  <a:moveTo>
                    <a:pt x="3047999" y="1878965"/>
                  </a:moveTo>
                  <a:lnTo>
                    <a:pt x="3808729" y="1878965"/>
                  </a:lnTo>
                </a:path>
                <a:path w="7999730" h="2466975">
                  <a:moveTo>
                    <a:pt x="0" y="1878965"/>
                  </a:moveTo>
                  <a:lnTo>
                    <a:pt x="379729" y="1878965"/>
                  </a:lnTo>
                </a:path>
                <a:path w="7999730" h="2466975">
                  <a:moveTo>
                    <a:pt x="7618730" y="1878965"/>
                  </a:moveTo>
                  <a:lnTo>
                    <a:pt x="7999730" y="1878965"/>
                  </a:lnTo>
                </a:path>
                <a:path w="7999730" h="2466975">
                  <a:moveTo>
                    <a:pt x="6475730" y="1878965"/>
                  </a:moveTo>
                  <a:lnTo>
                    <a:pt x="7235825" y="1878965"/>
                  </a:lnTo>
                </a:path>
                <a:path w="7999730" h="2466975">
                  <a:moveTo>
                    <a:pt x="1905000" y="1878965"/>
                  </a:moveTo>
                  <a:lnTo>
                    <a:pt x="2665730" y="1878965"/>
                  </a:lnTo>
                </a:path>
                <a:path w="7999730" h="2466975">
                  <a:moveTo>
                    <a:pt x="5334000" y="1821180"/>
                  </a:moveTo>
                  <a:lnTo>
                    <a:pt x="6094730" y="1821180"/>
                  </a:lnTo>
                </a:path>
                <a:path w="7999730" h="2466975">
                  <a:moveTo>
                    <a:pt x="7618730" y="1821180"/>
                  </a:moveTo>
                  <a:lnTo>
                    <a:pt x="7999730" y="1821180"/>
                  </a:lnTo>
                </a:path>
                <a:path w="7999730" h="2466975">
                  <a:moveTo>
                    <a:pt x="4191000" y="1821180"/>
                  </a:moveTo>
                  <a:lnTo>
                    <a:pt x="4951730" y="1821180"/>
                  </a:lnTo>
                </a:path>
                <a:path w="7999730" h="2466975">
                  <a:moveTo>
                    <a:pt x="0" y="1821180"/>
                  </a:moveTo>
                  <a:lnTo>
                    <a:pt x="379729" y="1821180"/>
                  </a:lnTo>
                </a:path>
                <a:path w="7999730" h="2466975">
                  <a:moveTo>
                    <a:pt x="6475730" y="1821180"/>
                  </a:moveTo>
                  <a:lnTo>
                    <a:pt x="7235825" y="1821180"/>
                  </a:lnTo>
                </a:path>
                <a:path w="7999730" h="2466975">
                  <a:moveTo>
                    <a:pt x="762000" y="1821180"/>
                  </a:moveTo>
                  <a:lnTo>
                    <a:pt x="1522730" y="1821180"/>
                  </a:lnTo>
                </a:path>
                <a:path w="7999730" h="2466975">
                  <a:moveTo>
                    <a:pt x="1905000" y="1821180"/>
                  </a:moveTo>
                  <a:lnTo>
                    <a:pt x="2665730" y="1821180"/>
                  </a:lnTo>
                </a:path>
                <a:path w="7999730" h="2466975">
                  <a:moveTo>
                    <a:pt x="3047999" y="1821180"/>
                  </a:moveTo>
                  <a:lnTo>
                    <a:pt x="3808729" y="1821180"/>
                  </a:lnTo>
                </a:path>
                <a:path w="7999730" h="2466975">
                  <a:moveTo>
                    <a:pt x="7618730" y="1761490"/>
                  </a:moveTo>
                  <a:lnTo>
                    <a:pt x="7999730" y="1761490"/>
                  </a:lnTo>
                </a:path>
                <a:path w="7999730" h="2466975">
                  <a:moveTo>
                    <a:pt x="6475730" y="1761490"/>
                  </a:moveTo>
                  <a:lnTo>
                    <a:pt x="7235825" y="1761490"/>
                  </a:lnTo>
                </a:path>
                <a:path w="7999730" h="2466975">
                  <a:moveTo>
                    <a:pt x="1905000" y="1761490"/>
                  </a:moveTo>
                  <a:lnTo>
                    <a:pt x="2665730" y="1761490"/>
                  </a:lnTo>
                </a:path>
                <a:path w="7999730" h="2466975">
                  <a:moveTo>
                    <a:pt x="0" y="1761490"/>
                  </a:moveTo>
                  <a:lnTo>
                    <a:pt x="379729" y="1761490"/>
                  </a:lnTo>
                </a:path>
                <a:path w="7999730" h="2466975">
                  <a:moveTo>
                    <a:pt x="4191000" y="1761490"/>
                  </a:moveTo>
                  <a:lnTo>
                    <a:pt x="4951730" y="1761490"/>
                  </a:lnTo>
                </a:path>
                <a:path w="7999730" h="2466975">
                  <a:moveTo>
                    <a:pt x="3047999" y="1761490"/>
                  </a:moveTo>
                  <a:lnTo>
                    <a:pt x="3808729" y="1761490"/>
                  </a:lnTo>
                </a:path>
                <a:path w="7999730" h="2466975">
                  <a:moveTo>
                    <a:pt x="762000" y="1761490"/>
                  </a:moveTo>
                  <a:lnTo>
                    <a:pt x="1522730" y="1761490"/>
                  </a:lnTo>
                </a:path>
                <a:path w="7999730" h="2466975">
                  <a:moveTo>
                    <a:pt x="5334000" y="1761490"/>
                  </a:moveTo>
                  <a:lnTo>
                    <a:pt x="6094730" y="1761490"/>
                  </a:lnTo>
                </a:path>
                <a:path w="7999730" h="2466975">
                  <a:moveTo>
                    <a:pt x="762000" y="1703705"/>
                  </a:moveTo>
                  <a:lnTo>
                    <a:pt x="1522730" y="1703705"/>
                  </a:lnTo>
                </a:path>
                <a:path w="7999730" h="2466975">
                  <a:moveTo>
                    <a:pt x="4191000" y="1703705"/>
                  </a:moveTo>
                  <a:lnTo>
                    <a:pt x="4951730" y="1703705"/>
                  </a:lnTo>
                </a:path>
                <a:path w="7999730" h="2466975">
                  <a:moveTo>
                    <a:pt x="3047999" y="1703705"/>
                  </a:moveTo>
                  <a:lnTo>
                    <a:pt x="3808729" y="1703705"/>
                  </a:lnTo>
                </a:path>
                <a:path w="7999730" h="2466975">
                  <a:moveTo>
                    <a:pt x="6475730" y="1703705"/>
                  </a:moveTo>
                  <a:lnTo>
                    <a:pt x="7235825" y="1703705"/>
                  </a:lnTo>
                </a:path>
                <a:path w="7999730" h="2466975">
                  <a:moveTo>
                    <a:pt x="5334000" y="1703705"/>
                  </a:moveTo>
                  <a:lnTo>
                    <a:pt x="6094730" y="1703705"/>
                  </a:lnTo>
                </a:path>
                <a:path w="7999730" h="2466975">
                  <a:moveTo>
                    <a:pt x="7618730" y="1703705"/>
                  </a:moveTo>
                  <a:lnTo>
                    <a:pt x="7999730" y="1703705"/>
                  </a:lnTo>
                </a:path>
                <a:path w="7999730" h="2466975">
                  <a:moveTo>
                    <a:pt x="1905000" y="1703705"/>
                  </a:moveTo>
                  <a:lnTo>
                    <a:pt x="2665730" y="1703705"/>
                  </a:lnTo>
                </a:path>
                <a:path w="7999730" h="2466975">
                  <a:moveTo>
                    <a:pt x="0" y="1703705"/>
                  </a:moveTo>
                  <a:lnTo>
                    <a:pt x="379729" y="1703705"/>
                  </a:lnTo>
                </a:path>
                <a:path w="7999730" h="2466975">
                  <a:moveTo>
                    <a:pt x="7618730" y="1586230"/>
                  </a:moveTo>
                  <a:lnTo>
                    <a:pt x="7999730" y="1586230"/>
                  </a:lnTo>
                </a:path>
                <a:path w="7999730" h="2466975">
                  <a:moveTo>
                    <a:pt x="1905000" y="1586230"/>
                  </a:moveTo>
                  <a:lnTo>
                    <a:pt x="2665730" y="1586230"/>
                  </a:lnTo>
                </a:path>
                <a:path w="7999730" h="2466975">
                  <a:moveTo>
                    <a:pt x="5334000" y="1586230"/>
                  </a:moveTo>
                  <a:lnTo>
                    <a:pt x="6094730" y="1586230"/>
                  </a:lnTo>
                </a:path>
                <a:path w="7999730" h="2466975">
                  <a:moveTo>
                    <a:pt x="3047999" y="1586230"/>
                  </a:moveTo>
                  <a:lnTo>
                    <a:pt x="3808729" y="1586230"/>
                  </a:lnTo>
                </a:path>
                <a:path w="7999730" h="2466975">
                  <a:moveTo>
                    <a:pt x="762000" y="1586230"/>
                  </a:moveTo>
                  <a:lnTo>
                    <a:pt x="1522730" y="1586230"/>
                  </a:lnTo>
                </a:path>
                <a:path w="7999730" h="2466975">
                  <a:moveTo>
                    <a:pt x="6475730" y="1586230"/>
                  </a:moveTo>
                  <a:lnTo>
                    <a:pt x="7235825" y="1586230"/>
                  </a:lnTo>
                </a:path>
                <a:path w="7999730" h="2466975">
                  <a:moveTo>
                    <a:pt x="0" y="1586230"/>
                  </a:moveTo>
                  <a:lnTo>
                    <a:pt x="379729" y="1586230"/>
                  </a:lnTo>
                </a:path>
                <a:path w="7999730" h="2466975">
                  <a:moveTo>
                    <a:pt x="4191000" y="1586230"/>
                  </a:moveTo>
                  <a:lnTo>
                    <a:pt x="4951730" y="1586230"/>
                  </a:lnTo>
                </a:path>
                <a:path w="7999730" h="2466975">
                  <a:moveTo>
                    <a:pt x="4191000" y="1527175"/>
                  </a:moveTo>
                  <a:lnTo>
                    <a:pt x="4951730" y="1527175"/>
                  </a:lnTo>
                </a:path>
                <a:path w="7999730" h="2466975">
                  <a:moveTo>
                    <a:pt x="5334000" y="1527175"/>
                  </a:moveTo>
                  <a:lnTo>
                    <a:pt x="6094730" y="1527175"/>
                  </a:lnTo>
                </a:path>
                <a:path w="7999730" h="2466975">
                  <a:moveTo>
                    <a:pt x="0" y="1527175"/>
                  </a:moveTo>
                  <a:lnTo>
                    <a:pt x="379729" y="1527175"/>
                  </a:lnTo>
                </a:path>
                <a:path w="7999730" h="2466975">
                  <a:moveTo>
                    <a:pt x="6475730" y="1527175"/>
                  </a:moveTo>
                  <a:lnTo>
                    <a:pt x="7235825" y="1527175"/>
                  </a:lnTo>
                </a:path>
                <a:path w="7999730" h="2466975">
                  <a:moveTo>
                    <a:pt x="1905000" y="1527175"/>
                  </a:moveTo>
                  <a:lnTo>
                    <a:pt x="2665730" y="1527175"/>
                  </a:lnTo>
                </a:path>
                <a:path w="7999730" h="2466975">
                  <a:moveTo>
                    <a:pt x="3047999" y="1527175"/>
                  </a:moveTo>
                  <a:lnTo>
                    <a:pt x="3808729" y="1527175"/>
                  </a:lnTo>
                </a:path>
                <a:path w="7999730" h="2466975">
                  <a:moveTo>
                    <a:pt x="7618730" y="1527175"/>
                  </a:moveTo>
                  <a:lnTo>
                    <a:pt x="7999730" y="1527175"/>
                  </a:lnTo>
                </a:path>
                <a:path w="7999730" h="2466975">
                  <a:moveTo>
                    <a:pt x="762000" y="1527175"/>
                  </a:moveTo>
                  <a:lnTo>
                    <a:pt x="1522730" y="1527175"/>
                  </a:lnTo>
                </a:path>
                <a:path w="7999730" h="2466975">
                  <a:moveTo>
                    <a:pt x="1905000" y="1467485"/>
                  </a:moveTo>
                  <a:lnTo>
                    <a:pt x="2665730" y="1467485"/>
                  </a:lnTo>
                </a:path>
                <a:path w="7999730" h="2466975">
                  <a:moveTo>
                    <a:pt x="3047999" y="1467485"/>
                  </a:moveTo>
                  <a:lnTo>
                    <a:pt x="3808729" y="1467485"/>
                  </a:lnTo>
                </a:path>
                <a:path w="7999730" h="2466975">
                  <a:moveTo>
                    <a:pt x="5334000" y="1467485"/>
                  </a:moveTo>
                  <a:lnTo>
                    <a:pt x="6094730" y="1467485"/>
                  </a:lnTo>
                </a:path>
                <a:path w="7999730" h="2466975">
                  <a:moveTo>
                    <a:pt x="0" y="1467485"/>
                  </a:moveTo>
                  <a:lnTo>
                    <a:pt x="379729" y="1467485"/>
                  </a:lnTo>
                </a:path>
                <a:path w="7999730" h="2466975">
                  <a:moveTo>
                    <a:pt x="6475730" y="1467485"/>
                  </a:moveTo>
                  <a:lnTo>
                    <a:pt x="7235825" y="1467485"/>
                  </a:lnTo>
                </a:path>
                <a:path w="7999730" h="2466975">
                  <a:moveTo>
                    <a:pt x="762000" y="1467485"/>
                  </a:moveTo>
                  <a:lnTo>
                    <a:pt x="1522730" y="1467485"/>
                  </a:lnTo>
                </a:path>
                <a:path w="7999730" h="2466975">
                  <a:moveTo>
                    <a:pt x="7618730" y="1467485"/>
                  </a:moveTo>
                  <a:lnTo>
                    <a:pt x="7999730" y="1467485"/>
                  </a:lnTo>
                </a:path>
                <a:path w="7999730" h="2466975">
                  <a:moveTo>
                    <a:pt x="4191000" y="1467485"/>
                  </a:moveTo>
                  <a:lnTo>
                    <a:pt x="4951730" y="1467485"/>
                  </a:lnTo>
                </a:path>
                <a:path w="7999730" h="2466975">
                  <a:moveTo>
                    <a:pt x="1905000" y="1409700"/>
                  </a:moveTo>
                  <a:lnTo>
                    <a:pt x="3808729" y="1409700"/>
                  </a:lnTo>
                </a:path>
                <a:path w="7999730" h="2466975">
                  <a:moveTo>
                    <a:pt x="6475730" y="1409700"/>
                  </a:moveTo>
                  <a:lnTo>
                    <a:pt x="7235825" y="1409700"/>
                  </a:lnTo>
                </a:path>
                <a:path w="7999730" h="2466975">
                  <a:moveTo>
                    <a:pt x="762000" y="1409700"/>
                  </a:moveTo>
                  <a:lnTo>
                    <a:pt x="1522730" y="1409700"/>
                  </a:lnTo>
                </a:path>
                <a:path w="7999730" h="2466975">
                  <a:moveTo>
                    <a:pt x="5334000" y="1409700"/>
                  </a:moveTo>
                  <a:lnTo>
                    <a:pt x="6094730" y="1409700"/>
                  </a:lnTo>
                </a:path>
                <a:path w="7999730" h="2466975">
                  <a:moveTo>
                    <a:pt x="0" y="1409700"/>
                  </a:moveTo>
                  <a:lnTo>
                    <a:pt x="379729" y="1409700"/>
                  </a:lnTo>
                </a:path>
                <a:path w="7999730" h="2466975">
                  <a:moveTo>
                    <a:pt x="4191000" y="1409700"/>
                  </a:moveTo>
                  <a:lnTo>
                    <a:pt x="4951730" y="1409700"/>
                  </a:lnTo>
                </a:path>
                <a:path w="7999730" h="2466975">
                  <a:moveTo>
                    <a:pt x="7618730" y="1409700"/>
                  </a:moveTo>
                  <a:lnTo>
                    <a:pt x="7999730" y="1409700"/>
                  </a:lnTo>
                </a:path>
                <a:path w="7999730" h="2466975">
                  <a:moveTo>
                    <a:pt x="762000" y="1292225"/>
                  </a:moveTo>
                  <a:lnTo>
                    <a:pt x="1522730" y="1292225"/>
                  </a:lnTo>
                </a:path>
                <a:path w="7999730" h="2466975">
                  <a:moveTo>
                    <a:pt x="5334000" y="1292225"/>
                  </a:moveTo>
                  <a:lnTo>
                    <a:pt x="6094730" y="1292225"/>
                  </a:lnTo>
                </a:path>
                <a:path w="7999730" h="2466975">
                  <a:moveTo>
                    <a:pt x="0" y="1292225"/>
                  </a:moveTo>
                  <a:lnTo>
                    <a:pt x="379729" y="1292225"/>
                  </a:lnTo>
                </a:path>
                <a:path w="7999730" h="2466975">
                  <a:moveTo>
                    <a:pt x="1905000" y="1292225"/>
                  </a:moveTo>
                  <a:lnTo>
                    <a:pt x="3808729" y="1292225"/>
                  </a:lnTo>
                </a:path>
                <a:path w="7999730" h="2466975">
                  <a:moveTo>
                    <a:pt x="4191000" y="1292225"/>
                  </a:moveTo>
                  <a:lnTo>
                    <a:pt x="4951730" y="1292225"/>
                  </a:lnTo>
                </a:path>
                <a:path w="7999730" h="2466975">
                  <a:moveTo>
                    <a:pt x="6475730" y="1292225"/>
                  </a:moveTo>
                  <a:lnTo>
                    <a:pt x="7999730" y="1292225"/>
                  </a:lnTo>
                </a:path>
                <a:path w="7999730" h="2466975">
                  <a:moveTo>
                    <a:pt x="1905000" y="1232535"/>
                  </a:moveTo>
                  <a:lnTo>
                    <a:pt x="3808729" y="1232535"/>
                  </a:lnTo>
                </a:path>
                <a:path w="7999730" h="2466975">
                  <a:moveTo>
                    <a:pt x="6475730" y="1232535"/>
                  </a:moveTo>
                  <a:lnTo>
                    <a:pt x="7999730" y="1232535"/>
                  </a:lnTo>
                </a:path>
                <a:path w="7999730" h="2466975">
                  <a:moveTo>
                    <a:pt x="4191000" y="1232535"/>
                  </a:moveTo>
                  <a:lnTo>
                    <a:pt x="4951730" y="1232535"/>
                  </a:lnTo>
                </a:path>
                <a:path w="7999730" h="2466975">
                  <a:moveTo>
                    <a:pt x="0" y="1232535"/>
                  </a:moveTo>
                  <a:lnTo>
                    <a:pt x="379729" y="1232535"/>
                  </a:lnTo>
                </a:path>
                <a:path w="7999730" h="2466975">
                  <a:moveTo>
                    <a:pt x="5334000" y="1232535"/>
                  </a:moveTo>
                  <a:lnTo>
                    <a:pt x="6094730" y="1232535"/>
                  </a:lnTo>
                </a:path>
                <a:path w="7999730" h="2466975">
                  <a:moveTo>
                    <a:pt x="762000" y="1232535"/>
                  </a:moveTo>
                  <a:lnTo>
                    <a:pt x="1522730" y="1232535"/>
                  </a:lnTo>
                </a:path>
                <a:path w="7999730" h="2466975">
                  <a:moveTo>
                    <a:pt x="1905000" y="1174750"/>
                  </a:moveTo>
                  <a:lnTo>
                    <a:pt x="3808729" y="1174750"/>
                  </a:lnTo>
                </a:path>
                <a:path w="7999730" h="2466975">
                  <a:moveTo>
                    <a:pt x="4191000" y="1174750"/>
                  </a:moveTo>
                  <a:lnTo>
                    <a:pt x="4951730" y="1174750"/>
                  </a:lnTo>
                </a:path>
                <a:path w="7999730" h="2466975">
                  <a:moveTo>
                    <a:pt x="0" y="1174750"/>
                  </a:moveTo>
                  <a:lnTo>
                    <a:pt x="379729" y="1174750"/>
                  </a:lnTo>
                </a:path>
                <a:path w="7999730" h="2466975">
                  <a:moveTo>
                    <a:pt x="6475730" y="1174750"/>
                  </a:moveTo>
                  <a:lnTo>
                    <a:pt x="7999730" y="1174750"/>
                  </a:lnTo>
                </a:path>
                <a:path w="7999730" h="2466975">
                  <a:moveTo>
                    <a:pt x="5334000" y="1174750"/>
                  </a:moveTo>
                  <a:lnTo>
                    <a:pt x="6094730" y="1174750"/>
                  </a:lnTo>
                </a:path>
                <a:path w="7999730" h="2466975">
                  <a:moveTo>
                    <a:pt x="762000" y="1174750"/>
                  </a:moveTo>
                  <a:lnTo>
                    <a:pt x="1522730" y="1174750"/>
                  </a:lnTo>
                </a:path>
                <a:path w="7999730" h="2466975">
                  <a:moveTo>
                    <a:pt x="762000" y="1115695"/>
                  </a:moveTo>
                  <a:lnTo>
                    <a:pt x="1522730" y="1115695"/>
                  </a:lnTo>
                </a:path>
                <a:path w="7999730" h="2466975">
                  <a:moveTo>
                    <a:pt x="6475730" y="1115695"/>
                  </a:moveTo>
                  <a:lnTo>
                    <a:pt x="7999730" y="1115695"/>
                  </a:lnTo>
                </a:path>
                <a:path w="7999730" h="2466975">
                  <a:moveTo>
                    <a:pt x="5334000" y="1115695"/>
                  </a:moveTo>
                  <a:lnTo>
                    <a:pt x="6094730" y="1115695"/>
                  </a:lnTo>
                </a:path>
                <a:path w="7999730" h="2466975">
                  <a:moveTo>
                    <a:pt x="1905000" y="1115695"/>
                  </a:moveTo>
                  <a:lnTo>
                    <a:pt x="4951730" y="1115695"/>
                  </a:lnTo>
                </a:path>
                <a:path w="7999730" h="2466975">
                  <a:moveTo>
                    <a:pt x="0" y="1115695"/>
                  </a:moveTo>
                  <a:lnTo>
                    <a:pt x="379729" y="1115695"/>
                  </a:lnTo>
                </a:path>
                <a:path w="7999730" h="2466975">
                  <a:moveTo>
                    <a:pt x="5334000" y="998220"/>
                  </a:moveTo>
                  <a:lnTo>
                    <a:pt x="6094730" y="998220"/>
                  </a:lnTo>
                </a:path>
                <a:path w="7999730" h="2466975">
                  <a:moveTo>
                    <a:pt x="1905000" y="998220"/>
                  </a:moveTo>
                  <a:lnTo>
                    <a:pt x="4951730" y="998220"/>
                  </a:lnTo>
                </a:path>
                <a:path w="7999730" h="2466975">
                  <a:moveTo>
                    <a:pt x="6475730" y="998220"/>
                  </a:moveTo>
                  <a:lnTo>
                    <a:pt x="7999730" y="998220"/>
                  </a:lnTo>
                </a:path>
                <a:path w="7999730" h="2466975">
                  <a:moveTo>
                    <a:pt x="762000" y="998220"/>
                  </a:moveTo>
                  <a:lnTo>
                    <a:pt x="1522730" y="998220"/>
                  </a:lnTo>
                </a:path>
                <a:path w="7999730" h="2466975">
                  <a:moveTo>
                    <a:pt x="0" y="998220"/>
                  </a:moveTo>
                  <a:lnTo>
                    <a:pt x="379729" y="998220"/>
                  </a:lnTo>
                </a:path>
                <a:path w="7999730" h="2466975">
                  <a:moveTo>
                    <a:pt x="762000" y="940435"/>
                  </a:moveTo>
                  <a:lnTo>
                    <a:pt x="1522730" y="940435"/>
                  </a:lnTo>
                </a:path>
                <a:path w="7999730" h="2466975">
                  <a:moveTo>
                    <a:pt x="1905000" y="940435"/>
                  </a:moveTo>
                  <a:lnTo>
                    <a:pt x="4951730" y="940435"/>
                  </a:lnTo>
                </a:path>
                <a:path w="7999730" h="2466975">
                  <a:moveTo>
                    <a:pt x="0" y="940435"/>
                  </a:moveTo>
                  <a:lnTo>
                    <a:pt x="379729" y="940435"/>
                  </a:lnTo>
                </a:path>
                <a:path w="7999730" h="2466975">
                  <a:moveTo>
                    <a:pt x="6475730" y="940435"/>
                  </a:moveTo>
                  <a:lnTo>
                    <a:pt x="7999730" y="940435"/>
                  </a:lnTo>
                </a:path>
                <a:path w="7999730" h="2466975">
                  <a:moveTo>
                    <a:pt x="5334000" y="940435"/>
                  </a:moveTo>
                  <a:lnTo>
                    <a:pt x="6094730" y="940435"/>
                  </a:lnTo>
                </a:path>
                <a:path w="7999730" h="2466975">
                  <a:moveTo>
                    <a:pt x="1905000" y="880745"/>
                  </a:moveTo>
                  <a:lnTo>
                    <a:pt x="6094730" y="880745"/>
                  </a:lnTo>
                </a:path>
                <a:path w="7999730" h="2466975">
                  <a:moveTo>
                    <a:pt x="0" y="880745"/>
                  </a:moveTo>
                  <a:lnTo>
                    <a:pt x="1522730" y="880745"/>
                  </a:lnTo>
                </a:path>
                <a:path w="7999730" h="2466975">
                  <a:moveTo>
                    <a:pt x="6475730" y="880745"/>
                  </a:moveTo>
                  <a:lnTo>
                    <a:pt x="7999730" y="880745"/>
                  </a:lnTo>
                </a:path>
                <a:path w="7999730" h="2466975">
                  <a:moveTo>
                    <a:pt x="6475730" y="821055"/>
                  </a:moveTo>
                  <a:lnTo>
                    <a:pt x="7999730" y="821055"/>
                  </a:lnTo>
                </a:path>
                <a:path w="7999730" h="2466975">
                  <a:moveTo>
                    <a:pt x="1905000" y="821055"/>
                  </a:moveTo>
                  <a:lnTo>
                    <a:pt x="6094730" y="821055"/>
                  </a:lnTo>
                </a:path>
                <a:path w="7999730" h="2466975">
                  <a:moveTo>
                    <a:pt x="0" y="821055"/>
                  </a:moveTo>
                  <a:lnTo>
                    <a:pt x="1522730" y="821055"/>
                  </a:lnTo>
                </a:path>
                <a:path w="7999730" h="2466975">
                  <a:moveTo>
                    <a:pt x="6475730" y="704215"/>
                  </a:moveTo>
                  <a:lnTo>
                    <a:pt x="7999730" y="704215"/>
                  </a:lnTo>
                </a:path>
                <a:path w="7999730" h="2466975">
                  <a:moveTo>
                    <a:pt x="1905000" y="704215"/>
                  </a:moveTo>
                  <a:lnTo>
                    <a:pt x="6094730" y="704215"/>
                  </a:lnTo>
                </a:path>
                <a:path w="7999730" h="2466975">
                  <a:moveTo>
                    <a:pt x="0" y="704215"/>
                  </a:moveTo>
                  <a:lnTo>
                    <a:pt x="1522730" y="704215"/>
                  </a:lnTo>
                </a:path>
                <a:path w="7999730" h="2466975">
                  <a:moveTo>
                    <a:pt x="6475730" y="645795"/>
                  </a:moveTo>
                  <a:lnTo>
                    <a:pt x="7999730" y="645795"/>
                  </a:lnTo>
                </a:path>
                <a:path w="7999730" h="2466975">
                  <a:moveTo>
                    <a:pt x="0" y="645795"/>
                  </a:moveTo>
                  <a:lnTo>
                    <a:pt x="1522730" y="645795"/>
                  </a:lnTo>
                </a:path>
                <a:path w="7999730" h="2466975">
                  <a:moveTo>
                    <a:pt x="1905000" y="645795"/>
                  </a:moveTo>
                  <a:lnTo>
                    <a:pt x="6094730" y="645795"/>
                  </a:lnTo>
                </a:path>
                <a:path w="7999730" h="2466975">
                  <a:moveTo>
                    <a:pt x="0" y="586740"/>
                  </a:moveTo>
                  <a:lnTo>
                    <a:pt x="1522730" y="586740"/>
                  </a:lnTo>
                </a:path>
                <a:path w="7999730" h="2466975">
                  <a:moveTo>
                    <a:pt x="1905000" y="586740"/>
                  </a:moveTo>
                  <a:lnTo>
                    <a:pt x="6094730" y="586740"/>
                  </a:lnTo>
                </a:path>
                <a:path w="7999730" h="2466975">
                  <a:moveTo>
                    <a:pt x="6475730" y="586740"/>
                  </a:moveTo>
                  <a:lnTo>
                    <a:pt x="7999730" y="586740"/>
                  </a:lnTo>
                </a:path>
                <a:path w="7999730" h="2466975">
                  <a:moveTo>
                    <a:pt x="0" y="528955"/>
                  </a:moveTo>
                  <a:lnTo>
                    <a:pt x="1522730" y="528955"/>
                  </a:lnTo>
                </a:path>
                <a:path w="7999730" h="2466975">
                  <a:moveTo>
                    <a:pt x="1905000" y="528955"/>
                  </a:moveTo>
                  <a:lnTo>
                    <a:pt x="6094730" y="528955"/>
                  </a:lnTo>
                </a:path>
                <a:path w="7999730" h="2466975">
                  <a:moveTo>
                    <a:pt x="6475730" y="528955"/>
                  </a:moveTo>
                  <a:lnTo>
                    <a:pt x="7999730" y="528955"/>
                  </a:lnTo>
                </a:path>
                <a:path w="7999730" h="2466975">
                  <a:moveTo>
                    <a:pt x="1905000" y="411480"/>
                  </a:moveTo>
                  <a:lnTo>
                    <a:pt x="6094730" y="411480"/>
                  </a:lnTo>
                </a:path>
                <a:path w="7999730" h="2466975">
                  <a:moveTo>
                    <a:pt x="0" y="411480"/>
                  </a:moveTo>
                  <a:lnTo>
                    <a:pt x="1522730" y="411480"/>
                  </a:lnTo>
                </a:path>
                <a:path w="7999730" h="2466975">
                  <a:moveTo>
                    <a:pt x="6475730" y="411480"/>
                  </a:moveTo>
                  <a:lnTo>
                    <a:pt x="7999730" y="411480"/>
                  </a:lnTo>
                </a:path>
                <a:path w="7999730" h="2466975">
                  <a:moveTo>
                    <a:pt x="6475730" y="351789"/>
                  </a:moveTo>
                  <a:lnTo>
                    <a:pt x="7999730" y="351789"/>
                  </a:lnTo>
                </a:path>
                <a:path w="7999730" h="2466975">
                  <a:moveTo>
                    <a:pt x="0" y="351789"/>
                  </a:moveTo>
                  <a:lnTo>
                    <a:pt x="6094730" y="351789"/>
                  </a:lnTo>
                </a:path>
                <a:path w="7999730" h="2466975">
                  <a:moveTo>
                    <a:pt x="0" y="294005"/>
                  </a:moveTo>
                  <a:lnTo>
                    <a:pt x="6094730" y="294005"/>
                  </a:lnTo>
                </a:path>
                <a:path w="7999730" h="2466975">
                  <a:moveTo>
                    <a:pt x="6475730" y="294005"/>
                  </a:moveTo>
                  <a:lnTo>
                    <a:pt x="7999730" y="294005"/>
                  </a:lnTo>
                </a:path>
                <a:path w="7999730" h="2466975">
                  <a:moveTo>
                    <a:pt x="6475730" y="234314"/>
                  </a:moveTo>
                  <a:lnTo>
                    <a:pt x="7999730" y="234314"/>
                  </a:lnTo>
                </a:path>
                <a:path w="7999730" h="2466975">
                  <a:moveTo>
                    <a:pt x="0" y="234314"/>
                  </a:moveTo>
                  <a:lnTo>
                    <a:pt x="6094730" y="234314"/>
                  </a:lnTo>
                </a:path>
                <a:path w="7999730" h="2466975">
                  <a:moveTo>
                    <a:pt x="6475730" y="117475"/>
                  </a:moveTo>
                  <a:lnTo>
                    <a:pt x="7999730" y="117475"/>
                  </a:lnTo>
                </a:path>
                <a:path w="7999730" h="2466975">
                  <a:moveTo>
                    <a:pt x="0" y="117475"/>
                  </a:moveTo>
                  <a:lnTo>
                    <a:pt x="6094730" y="117475"/>
                  </a:lnTo>
                </a:path>
                <a:path w="7999730" h="2466975">
                  <a:moveTo>
                    <a:pt x="0" y="57785"/>
                  </a:moveTo>
                  <a:lnTo>
                    <a:pt x="6094730" y="57785"/>
                  </a:lnTo>
                </a:path>
                <a:path w="7999730" h="2466975">
                  <a:moveTo>
                    <a:pt x="6475730" y="57785"/>
                  </a:moveTo>
                  <a:lnTo>
                    <a:pt x="7999730" y="57785"/>
                  </a:lnTo>
                </a:path>
                <a:path w="7999730" h="2466975">
                  <a:moveTo>
                    <a:pt x="6475730" y="0"/>
                  </a:moveTo>
                  <a:lnTo>
                    <a:pt x="7999730" y="0"/>
                  </a:lnTo>
                </a:path>
                <a:path w="7999730" h="2466975">
                  <a:moveTo>
                    <a:pt x="0" y="0"/>
                  </a:moveTo>
                  <a:lnTo>
                    <a:pt x="6094730" y="0"/>
                  </a:lnTo>
                </a:path>
              </a:pathLst>
            </a:custGeom>
            <a:ln w="952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35380" y="3335655"/>
              <a:ext cx="7999730" cy="2054225"/>
            </a:xfrm>
            <a:custGeom>
              <a:avLst/>
              <a:gdLst/>
              <a:ahLst/>
              <a:cxnLst/>
              <a:rect l="l" t="t" r="r" b="b"/>
              <a:pathLst>
                <a:path w="7999730" h="2054225">
                  <a:moveTo>
                    <a:pt x="0" y="2054225"/>
                  </a:moveTo>
                  <a:lnTo>
                    <a:pt x="379729" y="2054225"/>
                  </a:lnTo>
                </a:path>
                <a:path w="7999730" h="2054225">
                  <a:moveTo>
                    <a:pt x="5334000" y="2054225"/>
                  </a:moveTo>
                  <a:lnTo>
                    <a:pt x="6094730" y="2054225"/>
                  </a:lnTo>
                </a:path>
                <a:path w="7999730" h="2054225">
                  <a:moveTo>
                    <a:pt x="4191000" y="2054225"/>
                  </a:moveTo>
                  <a:lnTo>
                    <a:pt x="4951730" y="2054225"/>
                  </a:lnTo>
                </a:path>
                <a:path w="7999730" h="2054225">
                  <a:moveTo>
                    <a:pt x="3047999" y="2054225"/>
                  </a:moveTo>
                  <a:lnTo>
                    <a:pt x="3808729" y="2054225"/>
                  </a:lnTo>
                </a:path>
                <a:path w="7999730" h="2054225">
                  <a:moveTo>
                    <a:pt x="1905000" y="2054225"/>
                  </a:moveTo>
                  <a:lnTo>
                    <a:pt x="2665730" y="2054225"/>
                  </a:lnTo>
                </a:path>
                <a:path w="7999730" h="2054225">
                  <a:moveTo>
                    <a:pt x="762000" y="2054225"/>
                  </a:moveTo>
                  <a:lnTo>
                    <a:pt x="1522730" y="2054225"/>
                  </a:lnTo>
                </a:path>
                <a:path w="7999730" h="2054225">
                  <a:moveTo>
                    <a:pt x="6475730" y="2054225"/>
                  </a:moveTo>
                  <a:lnTo>
                    <a:pt x="7235825" y="2054225"/>
                  </a:lnTo>
                </a:path>
                <a:path w="7999730" h="2054225">
                  <a:moveTo>
                    <a:pt x="7618730" y="2054225"/>
                  </a:moveTo>
                  <a:lnTo>
                    <a:pt x="7999730" y="2054225"/>
                  </a:lnTo>
                </a:path>
                <a:path w="7999730" h="2054225">
                  <a:moveTo>
                    <a:pt x="7618730" y="1762125"/>
                  </a:moveTo>
                  <a:lnTo>
                    <a:pt x="7999730" y="1762125"/>
                  </a:lnTo>
                </a:path>
                <a:path w="7999730" h="2054225">
                  <a:moveTo>
                    <a:pt x="5334000" y="1762125"/>
                  </a:moveTo>
                  <a:lnTo>
                    <a:pt x="6094730" y="1762125"/>
                  </a:lnTo>
                </a:path>
                <a:path w="7999730" h="2054225">
                  <a:moveTo>
                    <a:pt x="0" y="1762125"/>
                  </a:moveTo>
                  <a:lnTo>
                    <a:pt x="379729" y="1762125"/>
                  </a:lnTo>
                </a:path>
                <a:path w="7999730" h="2054225">
                  <a:moveTo>
                    <a:pt x="6475730" y="1762125"/>
                  </a:moveTo>
                  <a:lnTo>
                    <a:pt x="7235825" y="1762125"/>
                  </a:lnTo>
                </a:path>
                <a:path w="7999730" h="2054225">
                  <a:moveTo>
                    <a:pt x="1905000" y="1762125"/>
                  </a:moveTo>
                  <a:lnTo>
                    <a:pt x="2665730" y="1762125"/>
                  </a:lnTo>
                </a:path>
                <a:path w="7999730" h="2054225">
                  <a:moveTo>
                    <a:pt x="762000" y="1762125"/>
                  </a:moveTo>
                  <a:lnTo>
                    <a:pt x="1522730" y="1762125"/>
                  </a:lnTo>
                </a:path>
                <a:path w="7999730" h="2054225">
                  <a:moveTo>
                    <a:pt x="3047999" y="1762125"/>
                  </a:moveTo>
                  <a:lnTo>
                    <a:pt x="3808729" y="1762125"/>
                  </a:lnTo>
                </a:path>
                <a:path w="7999730" h="2054225">
                  <a:moveTo>
                    <a:pt x="4191000" y="1762125"/>
                  </a:moveTo>
                  <a:lnTo>
                    <a:pt x="4951730" y="1762125"/>
                  </a:lnTo>
                </a:path>
                <a:path w="7999730" h="2054225">
                  <a:moveTo>
                    <a:pt x="7618730" y="1467485"/>
                  </a:moveTo>
                  <a:lnTo>
                    <a:pt x="7999730" y="1467485"/>
                  </a:lnTo>
                </a:path>
                <a:path w="7999730" h="2054225">
                  <a:moveTo>
                    <a:pt x="4191000" y="1467485"/>
                  </a:moveTo>
                  <a:lnTo>
                    <a:pt x="4951730" y="1467485"/>
                  </a:lnTo>
                </a:path>
                <a:path w="7999730" h="2054225">
                  <a:moveTo>
                    <a:pt x="5334000" y="1467485"/>
                  </a:moveTo>
                  <a:lnTo>
                    <a:pt x="6094730" y="1467485"/>
                  </a:lnTo>
                </a:path>
                <a:path w="7999730" h="2054225">
                  <a:moveTo>
                    <a:pt x="762000" y="1467485"/>
                  </a:moveTo>
                  <a:lnTo>
                    <a:pt x="1522730" y="1467485"/>
                  </a:lnTo>
                </a:path>
                <a:path w="7999730" h="2054225">
                  <a:moveTo>
                    <a:pt x="0" y="1467485"/>
                  </a:moveTo>
                  <a:lnTo>
                    <a:pt x="379729" y="1467485"/>
                  </a:lnTo>
                </a:path>
                <a:path w="7999730" h="2054225">
                  <a:moveTo>
                    <a:pt x="3047999" y="1467485"/>
                  </a:moveTo>
                  <a:lnTo>
                    <a:pt x="3808729" y="1467485"/>
                  </a:lnTo>
                </a:path>
                <a:path w="7999730" h="2054225">
                  <a:moveTo>
                    <a:pt x="1905000" y="1467485"/>
                  </a:moveTo>
                  <a:lnTo>
                    <a:pt x="2665730" y="1467485"/>
                  </a:lnTo>
                </a:path>
                <a:path w="7999730" h="2054225">
                  <a:moveTo>
                    <a:pt x="6475730" y="1467485"/>
                  </a:moveTo>
                  <a:lnTo>
                    <a:pt x="7235825" y="1467485"/>
                  </a:lnTo>
                </a:path>
                <a:path w="7999730" h="2054225">
                  <a:moveTo>
                    <a:pt x="1905000" y="1173480"/>
                  </a:moveTo>
                  <a:lnTo>
                    <a:pt x="3808729" y="1173480"/>
                  </a:lnTo>
                </a:path>
                <a:path w="7999730" h="2054225">
                  <a:moveTo>
                    <a:pt x="762000" y="1173480"/>
                  </a:moveTo>
                  <a:lnTo>
                    <a:pt x="1522730" y="1173480"/>
                  </a:lnTo>
                </a:path>
                <a:path w="7999730" h="2054225">
                  <a:moveTo>
                    <a:pt x="0" y="1173480"/>
                  </a:moveTo>
                  <a:lnTo>
                    <a:pt x="379729" y="1173480"/>
                  </a:lnTo>
                </a:path>
                <a:path w="7999730" h="2054225">
                  <a:moveTo>
                    <a:pt x="4191000" y="1173480"/>
                  </a:moveTo>
                  <a:lnTo>
                    <a:pt x="4951730" y="1173480"/>
                  </a:lnTo>
                </a:path>
                <a:path w="7999730" h="2054225">
                  <a:moveTo>
                    <a:pt x="6475730" y="1173480"/>
                  </a:moveTo>
                  <a:lnTo>
                    <a:pt x="7999730" y="1173480"/>
                  </a:lnTo>
                </a:path>
                <a:path w="7999730" h="2054225">
                  <a:moveTo>
                    <a:pt x="5334000" y="1173480"/>
                  </a:moveTo>
                  <a:lnTo>
                    <a:pt x="6094730" y="1173480"/>
                  </a:lnTo>
                </a:path>
                <a:path w="7999730" h="2054225">
                  <a:moveTo>
                    <a:pt x="0" y="880745"/>
                  </a:moveTo>
                  <a:lnTo>
                    <a:pt x="379729" y="880745"/>
                  </a:lnTo>
                </a:path>
                <a:path w="7999730" h="2054225">
                  <a:moveTo>
                    <a:pt x="6475730" y="880745"/>
                  </a:moveTo>
                  <a:lnTo>
                    <a:pt x="7999730" y="880745"/>
                  </a:lnTo>
                </a:path>
                <a:path w="7999730" h="2054225">
                  <a:moveTo>
                    <a:pt x="762000" y="880745"/>
                  </a:moveTo>
                  <a:lnTo>
                    <a:pt x="1522730" y="880745"/>
                  </a:lnTo>
                </a:path>
                <a:path w="7999730" h="2054225">
                  <a:moveTo>
                    <a:pt x="1905000" y="880745"/>
                  </a:moveTo>
                  <a:lnTo>
                    <a:pt x="4951730" y="880745"/>
                  </a:lnTo>
                </a:path>
                <a:path w="7999730" h="2054225">
                  <a:moveTo>
                    <a:pt x="5334000" y="880745"/>
                  </a:moveTo>
                  <a:lnTo>
                    <a:pt x="6094730" y="880745"/>
                  </a:lnTo>
                </a:path>
                <a:path w="7999730" h="2054225">
                  <a:moveTo>
                    <a:pt x="0" y="586740"/>
                  </a:moveTo>
                  <a:lnTo>
                    <a:pt x="1522730" y="586740"/>
                  </a:lnTo>
                </a:path>
                <a:path w="7999730" h="2054225">
                  <a:moveTo>
                    <a:pt x="6475730" y="586740"/>
                  </a:moveTo>
                  <a:lnTo>
                    <a:pt x="7999730" y="586740"/>
                  </a:lnTo>
                </a:path>
                <a:path w="7999730" h="2054225">
                  <a:moveTo>
                    <a:pt x="1905000" y="586740"/>
                  </a:moveTo>
                  <a:lnTo>
                    <a:pt x="6094730" y="586740"/>
                  </a:lnTo>
                </a:path>
                <a:path w="7999730" h="2054225">
                  <a:moveTo>
                    <a:pt x="0" y="292735"/>
                  </a:moveTo>
                  <a:lnTo>
                    <a:pt x="1522730" y="292735"/>
                  </a:lnTo>
                </a:path>
                <a:path w="7999730" h="2054225">
                  <a:moveTo>
                    <a:pt x="1905000" y="292735"/>
                  </a:moveTo>
                  <a:lnTo>
                    <a:pt x="6094730" y="292735"/>
                  </a:lnTo>
                </a:path>
                <a:path w="7999730" h="2054225">
                  <a:moveTo>
                    <a:pt x="6475730" y="292735"/>
                  </a:moveTo>
                  <a:lnTo>
                    <a:pt x="7999730" y="292735"/>
                  </a:lnTo>
                </a:path>
                <a:path w="7999730" h="2054225">
                  <a:moveTo>
                    <a:pt x="0" y="0"/>
                  </a:moveTo>
                  <a:lnTo>
                    <a:pt x="6094730" y="0"/>
                  </a:lnTo>
                </a:path>
                <a:path w="7999730" h="2054225">
                  <a:moveTo>
                    <a:pt x="6475730" y="0"/>
                  </a:moveTo>
                  <a:lnTo>
                    <a:pt x="799973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14475" y="3150869"/>
              <a:ext cx="7239000" cy="2533650"/>
            </a:xfrm>
            <a:custGeom>
              <a:avLst/>
              <a:gdLst/>
              <a:ahLst/>
              <a:cxnLst/>
              <a:rect l="l" t="t" r="r" b="b"/>
              <a:pathLst>
                <a:path w="7239000" h="2533650">
                  <a:moveTo>
                    <a:pt x="382270" y="920115"/>
                  </a:moveTo>
                  <a:lnTo>
                    <a:pt x="0" y="920115"/>
                  </a:lnTo>
                  <a:lnTo>
                    <a:pt x="0" y="2533015"/>
                  </a:lnTo>
                  <a:lnTo>
                    <a:pt x="382270" y="2533015"/>
                  </a:lnTo>
                  <a:lnTo>
                    <a:pt x="382270" y="920115"/>
                  </a:lnTo>
                  <a:close/>
                </a:path>
                <a:path w="7239000" h="2533650">
                  <a:moveTo>
                    <a:pt x="1525270" y="409587"/>
                  </a:moveTo>
                  <a:lnTo>
                    <a:pt x="1143000" y="409587"/>
                  </a:lnTo>
                  <a:lnTo>
                    <a:pt x="1143000" y="2533027"/>
                  </a:lnTo>
                  <a:lnTo>
                    <a:pt x="1525270" y="2533015"/>
                  </a:lnTo>
                  <a:lnTo>
                    <a:pt x="1525270" y="409587"/>
                  </a:lnTo>
                  <a:close/>
                </a:path>
                <a:path w="7239000" h="2533650">
                  <a:moveTo>
                    <a:pt x="2668270" y="1458595"/>
                  </a:moveTo>
                  <a:lnTo>
                    <a:pt x="2286000" y="1458595"/>
                  </a:lnTo>
                  <a:lnTo>
                    <a:pt x="2286000" y="2533015"/>
                  </a:lnTo>
                  <a:lnTo>
                    <a:pt x="2668270" y="2533015"/>
                  </a:lnTo>
                  <a:lnTo>
                    <a:pt x="2668270" y="1458595"/>
                  </a:lnTo>
                  <a:close/>
                </a:path>
                <a:path w="7239000" h="2533650">
                  <a:moveTo>
                    <a:pt x="3811270" y="1161415"/>
                  </a:moveTo>
                  <a:lnTo>
                    <a:pt x="3429000" y="1161415"/>
                  </a:lnTo>
                  <a:lnTo>
                    <a:pt x="3429000" y="2533015"/>
                  </a:lnTo>
                  <a:lnTo>
                    <a:pt x="3811270" y="2533015"/>
                  </a:lnTo>
                  <a:lnTo>
                    <a:pt x="3811270" y="1161415"/>
                  </a:lnTo>
                  <a:close/>
                </a:path>
                <a:path w="7239000" h="2533650">
                  <a:moveTo>
                    <a:pt x="4954270" y="892822"/>
                  </a:moveTo>
                  <a:lnTo>
                    <a:pt x="4572000" y="892810"/>
                  </a:lnTo>
                  <a:lnTo>
                    <a:pt x="4572000" y="2533015"/>
                  </a:lnTo>
                  <a:lnTo>
                    <a:pt x="4954270" y="2533015"/>
                  </a:lnTo>
                  <a:lnTo>
                    <a:pt x="4954270" y="892822"/>
                  </a:lnTo>
                  <a:close/>
                </a:path>
                <a:path w="7239000" h="2533650">
                  <a:moveTo>
                    <a:pt x="6096000" y="0"/>
                  </a:moveTo>
                  <a:lnTo>
                    <a:pt x="5715000" y="0"/>
                  </a:lnTo>
                  <a:lnTo>
                    <a:pt x="5715000" y="2533027"/>
                  </a:lnTo>
                  <a:lnTo>
                    <a:pt x="6096000" y="2533015"/>
                  </a:lnTo>
                  <a:lnTo>
                    <a:pt x="6096000" y="0"/>
                  </a:lnTo>
                  <a:close/>
                </a:path>
                <a:path w="7239000" h="2533650">
                  <a:moveTo>
                    <a:pt x="7239000" y="1360805"/>
                  </a:moveTo>
                  <a:lnTo>
                    <a:pt x="6856095" y="1360805"/>
                  </a:lnTo>
                  <a:lnTo>
                    <a:pt x="6856095" y="2533015"/>
                  </a:lnTo>
                  <a:lnTo>
                    <a:pt x="7239000" y="2533015"/>
                  </a:lnTo>
                  <a:lnTo>
                    <a:pt x="7239000" y="1360805"/>
                  </a:lnTo>
                  <a:close/>
                </a:path>
              </a:pathLst>
            </a:custGeom>
            <a:solidFill>
              <a:srgbClr val="90C2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35380" y="5684520"/>
              <a:ext cx="7999730" cy="0"/>
            </a:xfrm>
            <a:custGeom>
              <a:avLst/>
              <a:gdLst/>
              <a:ahLst/>
              <a:cxnLst/>
              <a:rect l="l" t="t" r="r" b="b"/>
              <a:pathLst>
                <a:path w="7999730" h="0">
                  <a:moveTo>
                    <a:pt x="0" y="0"/>
                  </a:moveTo>
                  <a:lnTo>
                    <a:pt x="799973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135380" y="3099435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135380" y="2810510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135380" y="3041650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135380" y="2750820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135380" y="2868295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135380" y="2927350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35380" y="2985135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73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Improve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30"/>
              <a:t> </a:t>
            </a:r>
            <a:r>
              <a:rPr dirty="0"/>
              <a:t>satisfaction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engagement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Enhance</a:t>
            </a:r>
            <a:r>
              <a:rPr dirty="0" spc="-60"/>
              <a:t> </a:t>
            </a:r>
            <a:r>
              <a:rPr dirty="0"/>
              <a:t>customers</a:t>
            </a:r>
            <a:r>
              <a:rPr dirty="0" spc="-65"/>
              <a:t> </a:t>
            </a:r>
            <a:r>
              <a:rPr dirty="0"/>
              <a:t>satisfaction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royalty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Increase</a:t>
            </a:r>
            <a:r>
              <a:rPr dirty="0" spc="-65"/>
              <a:t> </a:t>
            </a:r>
            <a:r>
              <a:rPr dirty="0"/>
              <a:t>revenue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competitiveness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Better</a:t>
            </a:r>
            <a:r>
              <a:rPr dirty="0" spc="-65"/>
              <a:t> </a:t>
            </a:r>
            <a:r>
              <a:rPr dirty="0"/>
              <a:t>decision</a:t>
            </a:r>
            <a:r>
              <a:rPr dirty="0" spc="-65"/>
              <a:t> </a:t>
            </a:r>
            <a:r>
              <a:rPr dirty="0"/>
              <a:t>making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resources</a:t>
            </a:r>
            <a:r>
              <a:rPr dirty="0" spc="-70"/>
              <a:t> </a:t>
            </a:r>
            <a:r>
              <a:rPr dirty="0" spc="-10"/>
              <a:t>allocation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</a:t>
            </a:r>
            <a:r>
              <a:rPr dirty="0" spc="-30"/>
              <a:t> </a:t>
            </a:r>
            <a:r>
              <a:rPr dirty="0"/>
              <a:t>culture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continue</a:t>
            </a:r>
            <a:r>
              <a:rPr dirty="0" spc="-25"/>
              <a:t> </a:t>
            </a:r>
            <a:r>
              <a:rPr dirty="0" spc="-10"/>
              <a:t>improvement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9" y="3674109"/>
            <a:ext cx="6241923" cy="181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/>
              <a:t>PROJECT</a:t>
            </a:r>
            <a:r>
              <a:rPr dirty="0" sz="4000" spc="-145"/>
              <a:t> </a:t>
            </a:r>
            <a:r>
              <a:rPr dirty="0" sz="4000" spc="-10"/>
              <a:t>TITLE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602994" y="2960623"/>
            <a:ext cx="6873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EMPLOYEES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PRODUCTIVITY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EFFICIENCY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ANALYSIS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EXCEL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"/>
              <a:t>AGENDA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660905" y="1963292"/>
            <a:ext cx="319214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End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proposition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Modeling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Discussion</a:t>
            </a:r>
            <a:endParaRPr sz="18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buAutoNum type="arabicPeriod"/>
              <a:tabLst>
                <a:tab pos="28257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882640" y="-4762"/>
            <a:ext cx="6310630" cy="6868159"/>
            <a:chOff x="5882640" y="-4762"/>
            <a:chExt cx="6310630" cy="6868159"/>
          </a:xfrm>
        </p:grpSpPr>
        <p:sp>
          <p:nvSpPr>
            <p:cNvPr id="5" name="object 5" descr="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25055" y="3681729"/>
              <a:ext cx="4763135" cy="3176905"/>
            </a:xfrm>
            <a:custGeom>
              <a:avLst/>
              <a:gdLst/>
              <a:ahLst/>
              <a:cxnLst/>
              <a:rect l="l" t="t" r="r" b="b"/>
              <a:pathLst>
                <a:path w="4763134" h="3176904">
                  <a:moveTo>
                    <a:pt x="4763135" y="0"/>
                  </a:moveTo>
                  <a:lnTo>
                    <a:pt x="0" y="31769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82100" y="0"/>
              <a:ext cx="3006725" cy="6858000"/>
            </a:xfrm>
            <a:custGeom>
              <a:avLst/>
              <a:gdLst/>
              <a:ahLst/>
              <a:cxnLst/>
              <a:rect l="l" t="t" r="r" b="b"/>
              <a:pathLst>
                <a:path w="3006725" h="6858000">
                  <a:moveTo>
                    <a:pt x="3006725" y="0"/>
                  </a:moveTo>
                  <a:lnTo>
                    <a:pt x="2042795" y="0"/>
                  </a:lnTo>
                  <a:lnTo>
                    <a:pt x="0" y="6858000"/>
                  </a:lnTo>
                  <a:lnTo>
                    <a:pt x="3006725" y="6858000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3740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62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7625" y="6858000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931910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60090" y="0"/>
                  </a:moveTo>
                  <a:lnTo>
                    <a:pt x="0" y="3810000"/>
                  </a:lnTo>
                  <a:lnTo>
                    <a:pt x="3260090" y="3810000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7675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1150" y="0"/>
                  </a:moveTo>
                  <a:lnTo>
                    <a:pt x="0" y="0"/>
                  </a:lnTo>
                  <a:lnTo>
                    <a:pt x="2467609" y="6858000"/>
                  </a:lnTo>
                  <a:lnTo>
                    <a:pt x="2851150" y="6858000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97870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954" y="0"/>
                  </a:moveTo>
                  <a:lnTo>
                    <a:pt x="1019175" y="0"/>
                  </a:lnTo>
                  <a:lnTo>
                    <a:pt x="0" y="6858000"/>
                  </a:lnTo>
                  <a:lnTo>
                    <a:pt x="1290954" y="6858000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72090" y="3590290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40" y="3544404"/>
              <a:ext cx="3095625" cy="2167636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9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/>
              <a:t>PROBLEM</a:t>
            </a:r>
            <a:r>
              <a:rPr dirty="0" sz="3200" spc="-150"/>
              <a:t> </a:t>
            </a:r>
            <a:r>
              <a:rPr dirty="0" sz="3200" spc="-10"/>
              <a:t>STATEMENT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660905" y="2152649"/>
            <a:ext cx="5237480" cy="2034539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1.Productivity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targets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consistently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missed.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2.Employee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average.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3.Work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flows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hindering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4.Unclear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drivers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productivity.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5.Inconsistent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across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teams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420292" y="-4762"/>
            <a:ext cx="4772660" cy="6868159"/>
            <a:chOff x="7420292" y="-4762"/>
            <a:chExt cx="4772660" cy="6868159"/>
          </a:xfrm>
        </p:grpSpPr>
        <p:sp>
          <p:nvSpPr>
            <p:cNvPr id="5" name="object 5" descr="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25055" y="3681729"/>
              <a:ext cx="4763135" cy="3176905"/>
            </a:xfrm>
            <a:custGeom>
              <a:avLst/>
              <a:gdLst/>
              <a:ahLst/>
              <a:cxnLst/>
              <a:rect l="l" t="t" r="r" b="b"/>
              <a:pathLst>
                <a:path w="4763134" h="3176904">
                  <a:moveTo>
                    <a:pt x="4763135" y="0"/>
                  </a:moveTo>
                  <a:lnTo>
                    <a:pt x="0" y="31769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82100" y="0"/>
              <a:ext cx="3006725" cy="6858000"/>
            </a:xfrm>
            <a:custGeom>
              <a:avLst/>
              <a:gdLst/>
              <a:ahLst/>
              <a:cxnLst/>
              <a:rect l="l" t="t" r="r" b="b"/>
              <a:pathLst>
                <a:path w="3006725" h="6858000">
                  <a:moveTo>
                    <a:pt x="3006725" y="0"/>
                  </a:moveTo>
                  <a:lnTo>
                    <a:pt x="2042795" y="0"/>
                  </a:lnTo>
                  <a:lnTo>
                    <a:pt x="0" y="6858000"/>
                  </a:lnTo>
                  <a:lnTo>
                    <a:pt x="3006725" y="6858000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3740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62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7625" y="6858000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931910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60090" y="0"/>
                  </a:moveTo>
                  <a:lnTo>
                    <a:pt x="0" y="3810000"/>
                  </a:lnTo>
                  <a:lnTo>
                    <a:pt x="3260090" y="3810000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7675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1150" y="0"/>
                  </a:moveTo>
                  <a:lnTo>
                    <a:pt x="0" y="0"/>
                  </a:lnTo>
                  <a:lnTo>
                    <a:pt x="2467609" y="6858000"/>
                  </a:lnTo>
                  <a:lnTo>
                    <a:pt x="2851150" y="6858000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97870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954" y="0"/>
                  </a:moveTo>
                  <a:lnTo>
                    <a:pt x="1019175" y="0"/>
                  </a:lnTo>
                  <a:lnTo>
                    <a:pt x="0" y="6858000"/>
                  </a:lnTo>
                  <a:lnTo>
                    <a:pt x="1290954" y="6858000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72090" y="3590290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125" y="2236089"/>
              <a:ext cx="2075179" cy="2690749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PROJECT</a:t>
            </a:r>
            <a:r>
              <a:rPr dirty="0" spc="-70"/>
              <a:t> </a:t>
            </a:r>
            <a:r>
              <a:rPr dirty="0"/>
              <a:t>OVER</a:t>
            </a:r>
            <a:r>
              <a:rPr dirty="0" spc="-70"/>
              <a:t> </a:t>
            </a:r>
            <a:r>
              <a:rPr dirty="0" spc="-20"/>
              <a:t>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9258" y="1695069"/>
            <a:ext cx="7005320" cy="27184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4330" marR="1584960" indent="-342265">
              <a:lnSpc>
                <a:spcPts val="1939"/>
              </a:lnSpc>
              <a:spcBef>
                <a:spcPts val="345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1.Boosting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25%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improvements.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2.Enhancing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drive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insights.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3.Unlocking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flow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optimization.</a:t>
            </a:r>
            <a:endParaRPr sz="1800">
              <a:latin typeface="Trebuchet MS"/>
              <a:cs typeface="Trebuchet MS"/>
            </a:endParaRPr>
          </a:p>
          <a:p>
            <a:pPr marL="354330" marR="1201420" indent="-342265">
              <a:lnSpc>
                <a:spcPts val="1950"/>
              </a:lnSpc>
              <a:spcBef>
                <a:spcPts val="1225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4.Improving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tailored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programs.</a:t>
            </a:r>
            <a:endParaRPr sz="1800">
              <a:latin typeface="Trebuchet MS"/>
              <a:cs typeface="Trebuchet MS"/>
            </a:endParaRPr>
          </a:p>
          <a:p>
            <a:pPr marL="354330" marR="164465" indent="-342265">
              <a:lnSpc>
                <a:spcPts val="2070"/>
              </a:lnSpc>
              <a:spcBef>
                <a:spcPts val="1330"/>
              </a:spcBef>
              <a:tabLst>
                <a:tab pos="35433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5.Transforming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innovation.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7384" y="2611247"/>
            <a:ext cx="1843913" cy="2744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080" y="3741546"/>
            <a:ext cx="3005835" cy="18446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WHO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END</a:t>
            </a:r>
            <a:r>
              <a:rPr dirty="0" spc="-30"/>
              <a:t> </a:t>
            </a:r>
            <a:r>
              <a:rPr dirty="0" spc="-10"/>
              <a:t>USERS?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05052" y="1695069"/>
            <a:ext cx="6230620" cy="29927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6870" marR="262890" indent="-344805">
              <a:lnSpc>
                <a:spcPts val="1939"/>
              </a:lnSpc>
              <a:spcBef>
                <a:spcPts val="34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1.HR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Manager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:To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identify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evaluate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2.Team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leader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:To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team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performance,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endParaRPr sz="1800">
              <a:latin typeface="Trebuchet MS"/>
              <a:cs typeface="Trebuchet MS"/>
            </a:endParaRPr>
          </a:p>
          <a:p>
            <a:pPr marL="356870" marR="448309" indent="-344805">
              <a:lnSpc>
                <a:spcPts val="1920"/>
              </a:lnSpc>
              <a:spcBef>
                <a:spcPts val="127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3.Department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Head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:To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optimize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allocation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improvement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flows</a:t>
            </a:r>
            <a:endParaRPr sz="1800">
              <a:latin typeface="Trebuchet MS"/>
              <a:cs typeface="Trebuchet MS"/>
            </a:endParaRPr>
          </a:p>
          <a:p>
            <a:pPr marL="356870" marR="628650" indent="-344805">
              <a:lnSpc>
                <a:spcPts val="1939"/>
              </a:lnSpc>
              <a:spcBef>
                <a:spcPts val="145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4.Bussiness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Owner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:To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strategic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decision,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organization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>
              <a:lnSpc>
                <a:spcPts val="2060"/>
              </a:lnSpc>
              <a:spcBef>
                <a:spcPts val="135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5.Employees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selves: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under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stand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strength,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weaknesses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/>
              <a:t>OUR</a:t>
            </a:r>
            <a:r>
              <a:rPr dirty="0" u="none" spc="-45"/>
              <a:t> </a:t>
            </a:r>
            <a:r>
              <a:rPr dirty="0" u="none"/>
              <a:t>SOLUTION</a:t>
            </a:r>
            <a:r>
              <a:rPr dirty="0" u="none" spc="-15"/>
              <a:t> </a:t>
            </a:r>
            <a:r>
              <a:rPr dirty="0" u="none"/>
              <a:t>AND</a:t>
            </a:r>
            <a:r>
              <a:rPr dirty="0" u="none" spc="-35"/>
              <a:t> </a:t>
            </a:r>
            <a:r>
              <a:rPr dirty="0" u="none"/>
              <a:t>ITS</a:t>
            </a:r>
            <a:r>
              <a:rPr dirty="0" u="none" spc="-40"/>
              <a:t> </a:t>
            </a:r>
            <a:r>
              <a:rPr dirty="0" u="none"/>
              <a:t>VALUE</a:t>
            </a:r>
            <a:r>
              <a:rPr dirty="0" u="none" spc="-55"/>
              <a:t> </a:t>
            </a:r>
            <a:r>
              <a:rPr dirty="0" u="none" spc="-10"/>
              <a:t>PROPOSITION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700" y="2081326"/>
            <a:ext cx="3888740" cy="225869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dirty="0" sz="160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insights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340"/>
              </a:lnSpc>
              <a:spcBef>
                <a:spcPts val="985"/>
              </a:spcBef>
              <a:tabLst>
                <a:tab pos="356870" algn="l"/>
              </a:tabLst>
            </a:pPr>
            <a:r>
              <a:rPr dirty="0" sz="160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dirty="0" sz="20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proposition:</a:t>
            </a:r>
            <a:endParaRPr sz="2000">
              <a:latin typeface="Trebuchet MS"/>
              <a:cs typeface="Trebuchet MS"/>
            </a:endParaRPr>
          </a:p>
          <a:p>
            <a:pPr marL="356870">
              <a:lnSpc>
                <a:spcPts val="2285"/>
              </a:lnSpc>
            </a:pP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Identify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bottle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necks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ts val="2105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.Boost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upto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30%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.Enhance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engagement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.Optimize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flows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.Data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drive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decision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0525" y="1838325"/>
            <a:ext cx="3802253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700" y="612470"/>
            <a:ext cx="28409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5"/>
              <a:t>DATADESCRIPTION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700" y="999616"/>
            <a:ext cx="3152140" cy="522160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Chat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GPT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20-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Department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Roles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Task/Project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Hours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Expected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Hours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Task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completed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6870" algn="l"/>
              </a:tabLst>
            </a:pPr>
            <a:r>
              <a:rPr dirty="0" sz="1450" spc="-50">
                <a:solidFill>
                  <a:srgbClr val="90C224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4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Rating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420292" y="-4762"/>
            <a:ext cx="4772660" cy="6868159"/>
            <a:chOff x="7420292" y="-4762"/>
            <a:chExt cx="4772660" cy="6868159"/>
          </a:xfrm>
        </p:grpSpPr>
        <p:sp>
          <p:nvSpPr>
            <p:cNvPr id="5" name="object 5" descr="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25055" y="3681729"/>
              <a:ext cx="4763135" cy="3176905"/>
            </a:xfrm>
            <a:custGeom>
              <a:avLst/>
              <a:gdLst/>
              <a:ahLst/>
              <a:cxnLst/>
              <a:rect l="l" t="t" r="r" b="b"/>
              <a:pathLst>
                <a:path w="4763134" h="3176904">
                  <a:moveTo>
                    <a:pt x="4763135" y="0"/>
                  </a:moveTo>
                  <a:lnTo>
                    <a:pt x="0" y="31769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82100" y="0"/>
              <a:ext cx="3006725" cy="6858000"/>
            </a:xfrm>
            <a:custGeom>
              <a:avLst/>
              <a:gdLst/>
              <a:ahLst/>
              <a:cxnLst/>
              <a:rect l="l" t="t" r="r" b="b"/>
              <a:pathLst>
                <a:path w="3006725" h="6858000">
                  <a:moveTo>
                    <a:pt x="3006725" y="0"/>
                  </a:moveTo>
                  <a:lnTo>
                    <a:pt x="2042795" y="0"/>
                  </a:lnTo>
                  <a:lnTo>
                    <a:pt x="0" y="6858000"/>
                  </a:lnTo>
                  <a:lnTo>
                    <a:pt x="3006725" y="6858000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3740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62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7625" y="6858000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931910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60090" y="0"/>
                  </a:moveTo>
                  <a:lnTo>
                    <a:pt x="0" y="3810000"/>
                  </a:lnTo>
                  <a:lnTo>
                    <a:pt x="3260090" y="3810000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7675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1150" y="0"/>
                  </a:moveTo>
                  <a:lnTo>
                    <a:pt x="0" y="0"/>
                  </a:lnTo>
                  <a:lnTo>
                    <a:pt x="2467609" y="6858000"/>
                  </a:lnTo>
                  <a:lnTo>
                    <a:pt x="2851150" y="6858000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97870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954" y="0"/>
                  </a:moveTo>
                  <a:lnTo>
                    <a:pt x="1019175" y="0"/>
                  </a:lnTo>
                  <a:lnTo>
                    <a:pt x="0" y="6858000"/>
                  </a:lnTo>
                  <a:lnTo>
                    <a:pt x="1290954" y="6858000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72090" y="3590290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8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“WOW”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OUR</a:t>
            </a:r>
            <a:r>
              <a:rPr dirty="0" spc="-35"/>
              <a:t> </a:t>
            </a:r>
            <a:r>
              <a:rPr dirty="0" spc="-10"/>
              <a:t>SOLUTION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420292" y="-4762"/>
            <a:ext cx="4772660" cy="6868159"/>
            <a:chOff x="7420292" y="-4762"/>
            <a:chExt cx="4772660" cy="6868159"/>
          </a:xfrm>
        </p:grpSpPr>
        <p:sp>
          <p:nvSpPr>
            <p:cNvPr id="4" name="object 4" descr="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25055" y="3681729"/>
              <a:ext cx="4763135" cy="3176905"/>
            </a:xfrm>
            <a:custGeom>
              <a:avLst/>
              <a:gdLst/>
              <a:ahLst/>
              <a:cxnLst/>
              <a:rect l="l" t="t" r="r" b="b"/>
              <a:pathLst>
                <a:path w="4763134" h="3176904">
                  <a:moveTo>
                    <a:pt x="4763135" y="0"/>
                  </a:moveTo>
                  <a:lnTo>
                    <a:pt x="0" y="31769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6725" cy="6858000"/>
            </a:xfrm>
            <a:custGeom>
              <a:avLst/>
              <a:gdLst/>
              <a:ahLst/>
              <a:cxnLst/>
              <a:rect l="l" t="t" r="r" b="b"/>
              <a:pathLst>
                <a:path w="3006725" h="6858000">
                  <a:moveTo>
                    <a:pt x="3006725" y="0"/>
                  </a:moveTo>
                  <a:lnTo>
                    <a:pt x="2042795" y="0"/>
                  </a:lnTo>
                  <a:lnTo>
                    <a:pt x="0" y="6858000"/>
                  </a:lnTo>
                  <a:lnTo>
                    <a:pt x="3006725" y="6858000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3740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62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7625" y="6858000"/>
                  </a:lnTo>
                  <a:lnTo>
                    <a:pt x="2587625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1910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60090" y="0"/>
                  </a:moveTo>
                  <a:lnTo>
                    <a:pt x="0" y="3810000"/>
                  </a:lnTo>
                  <a:lnTo>
                    <a:pt x="3260090" y="3810000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675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1150" y="0"/>
                  </a:moveTo>
                  <a:lnTo>
                    <a:pt x="0" y="0"/>
                  </a:lnTo>
                  <a:lnTo>
                    <a:pt x="2467609" y="6858000"/>
                  </a:lnTo>
                  <a:lnTo>
                    <a:pt x="2851150" y="6858000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7870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954" y="0"/>
                  </a:moveTo>
                  <a:lnTo>
                    <a:pt x="1019175" y="0"/>
                  </a:lnTo>
                  <a:lnTo>
                    <a:pt x="0" y="6858000"/>
                  </a:lnTo>
                  <a:lnTo>
                    <a:pt x="1290954" y="6858000"/>
                  </a:lnTo>
                  <a:lnTo>
                    <a:pt x="1290954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090" y="3590290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012565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435"/>
                </a:lnTo>
                <a:lnTo>
                  <a:pt x="448309" y="2845435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2024-09-01T13:48:49Z</dcterms:created>
  <dcterms:modified xsi:type="dcterms:W3CDTF">2024-09-01T13:48:49Z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2024-09-01T00:00:00Z</vt:filetime>
  </property>
  <property fmtid="{D5CDD505-2E9C-101B-9397-08002B2CF9AE}" pid="5" name="Producer">
    <vt:lpwstr>www.ilovepdf.com</vt:lpwstr>
  </property>
</Properties>
</file>