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3D1C-D361-4A88-9041-F14CA8ACB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0FB85-A9FC-8292-BCF7-C9E0F2771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CBF58-DFFD-EB1C-E76E-332DD1E1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9E30-6369-8D2F-CF92-19DE783F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C3FE0-07DB-6799-83EE-2F7FEDBD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3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95CF-77AB-3A19-AE46-92576CF4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026D4-6F7E-5E4B-9BB2-36616CF4E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26629-7DB0-3B0F-894F-958BF154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FC49-41A6-4D40-E94F-F921D989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1EC4-0D07-6251-D374-417AFAB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6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B291B-59DD-C6D3-037D-898F07A85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19F29-54F3-005C-272A-E6FECC245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97FF1-AB2D-F1A3-46BE-0AFEF8BE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9DE33-DBE1-A7CA-2DD8-8C8DF144C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CF5E0-E405-A280-26C4-AE388E43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77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C0AB-7BAC-D1E4-EC5A-48EFFD61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578B-07BE-B27D-DE64-BBF9330E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D141-E6B5-6388-A006-BD5AABA2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D91E7-FF94-D38B-FC2C-9F5613FB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64FE-98F9-3B5C-A517-EE7D893B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167C-D3EF-9CC4-1E31-83A950DE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E9D08-F16B-8AC6-291A-F1EF26106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49D9-68C0-24CA-49EB-0544E3DA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0482-D550-5CEB-2D18-88065A84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0533E-ED6A-909F-FE7B-4C7D30BA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58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90DA-2C47-3AD5-FFC3-C6C6108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D7EAF-0E7E-69F6-141F-C62A4A9FD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8DDF4-B7FD-5A3D-12D3-549FED8DF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CBD9-9A51-9EA5-9AD8-A59CC024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27FE3-EFFA-B514-39C4-1855AD19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C9DAE-12A0-4479-A06E-C4B402DF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5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6775-6563-CA21-6722-71D6DB7B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9A9EE-3F5F-BE2F-0FE0-0F40D434F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D5639-F7AD-0598-928D-311D27A7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C7BAA-57A8-2E74-BF43-58FF0ABCA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771B54-4369-1F5D-07AB-F771A1336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01829B-8C44-EB3C-F0E4-C6CC1E2E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265077-F0EE-7303-0167-20A85ED5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17171-8DDE-D3C9-8A40-3BC39D64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3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AEDF-1D04-D986-F0DC-C13383AD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3673F-17BB-F17E-19FE-46EABB6C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80620-6499-4710-FBC9-D271DC88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6D584-CE99-A227-E6D9-3CC27DA6B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3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BCFCB-B2F6-425F-B7E2-85E451A8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63B65-7D39-2CAE-D473-04D3B408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12B9D-F5AC-4490-053E-214F7E4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1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8536-8B35-4829-F385-E671F6DC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2CBC-1755-24B3-870E-CD8D4D8B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044E6-8DE0-F32E-A149-366E9A2A4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3C31B-F3AC-B623-8B1C-645E3FF3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76A-070F-F65B-B61D-91BA6D2B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6227-B98B-14E4-D7F2-1048C7CA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4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E34-9037-9165-EE44-5864544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08557-AD48-9A62-C24A-B73175AC3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B49E6-B881-0FA0-2E38-210C05F4C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3BB8D-9B6B-4CC8-B431-99222086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4C357-D396-B39F-BCC2-F75852426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F815-0489-B3EE-77EC-9D197E1A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860F6-69DB-A8FC-AF84-64BFAFCC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90894-9A12-C2FA-09E7-4E3072CD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5CAE-3501-48CE-69A5-F99A6989B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6AF62-89B1-4147-97D4-42138E43A5E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8FE50-DDFD-829C-4D06-A63B80F4D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0FADE-2A2F-33C6-4CC2-40F8D0BAC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A5456-7BD1-4A4A-8949-19C7F799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50E4-A4B8-BEC1-43C3-B0CD3C32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Telecom Customer Churn Analysis Report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241CE-B35A-613C-3943-2CFF746D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08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Predicting churn and identifying strategies for user retention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i="1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Objective:</a:t>
            </a:r>
            <a:r>
              <a:rPr lang="en-US" altLang="en-US" dirty="0"/>
              <a:t> Predict churn and understand key factors influencing customer loss.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Tools Used:</a:t>
            </a:r>
            <a:r>
              <a:rPr lang="en-US" altLang="en-US" dirty="0"/>
              <a:t> Power BI, Python (for ML), SQL (for aggregation).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 dirty="0"/>
              <a:t>Dataset: </a:t>
            </a:r>
            <a:r>
              <a:rPr lang="en-US" dirty="0"/>
              <a:t>7,000+ customers with features like Contract, </a:t>
            </a:r>
            <a:r>
              <a:rPr lang="en-US" dirty="0" err="1"/>
              <a:t>InternetService</a:t>
            </a:r>
            <a:r>
              <a:rPr lang="en-US" dirty="0"/>
              <a:t>, </a:t>
            </a:r>
            <a:r>
              <a:rPr lang="en-US" dirty="0" err="1"/>
              <a:t>PaymentMethod</a:t>
            </a:r>
            <a:r>
              <a:rPr lang="en-US" dirty="0"/>
              <a:t>, etc.</a:t>
            </a:r>
            <a:endParaRPr lang="en-US" altLang="en-US" dirty="0"/>
          </a:p>
          <a:p>
            <a:pPr marL="0" indent="0"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3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358AC5-9F1F-C182-4BEA-B4C8528895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04" y="953730"/>
            <a:ext cx="10046634" cy="549623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9AD215-6559-A22F-447C-2A00C242653D}"/>
              </a:ext>
            </a:extLst>
          </p:cNvPr>
          <p:cNvSpPr txBox="1"/>
          <p:nvPr/>
        </p:nvSpPr>
        <p:spPr>
          <a:xfrm>
            <a:off x="993058" y="319774"/>
            <a:ext cx="8996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Calibri Light (Headings)"/>
              </a:rPr>
              <a:t>Churn Insights</a:t>
            </a:r>
          </a:p>
        </p:txBody>
      </p:sp>
    </p:spTree>
    <p:extLst>
      <p:ext uri="{BB962C8B-B14F-4D97-AF65-F5344CB8AC3E}">
        <p14:creationId xmlns:p14="http://schemas.microsoft.com/office/powerpoint/2010/main" val="243851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C7E95-2DB4-D7F2-AF9F-B25233B9E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F227A-3E68-637F-0054-35FA98756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F85F8-7549-834C-292B-BD581563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900207"/>
            <a:ext cx="10363200" cy="5663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521C4C-6841-CE1D-C407-4C12F944CC5A}"/>
              </a:ext>
            </a:extLst>
          </p:cNvPr>
          <p:cNvSpPr txBox="1"/>
          <p:nvPr/>
        </p:nvSpPr>
        <p:spPr>
          <a:xfrm>
            <a:off x="894736" y="289084"/>
            <a:ext cx="13293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 Light (Headings)"/>
              </a:rPr>
              <a:t>Customer Churn Analysis – Female (Month-to-Month Contract)</a:t>
            </a:r>
            <a:endParaRPr lang="en-IN" sz="32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369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E76E-AAD9-09CA-A457-C98B5D1A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365126"/>
            <a:ext cx="10557387" cy="5886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</a:t>
            </a:r>
            <a:r>
              <a:rPr lang="en-US" b="1" dirty="0" err="1"/>
              <a:t>mpact</a:t>
            </a:r>
            <a:r>
              <a:rPr lang="en-US" b="1" dirty="0"/>
              <a:t> of Service Features on Customer Churn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6E73F-2485-9287-8670-3B9F1880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4" y="1027906"/>
            <a:ext cx="10019071" cy="558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5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56EC-FF2F-4CA0-F248-4C84C7A6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E1A8-4190-367C-5C18-8CCCDB487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Focus on High-Risk Segments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Improve Service Experience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Increase Engagement via Add-ons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Personalised 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Data-Driven Monitoring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US" dirty="0"/>
              <a:t>By implementing these actions, the company can reduce churn by 10–15%, increase customer lifetime value, and improve retention through proactive engagement.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14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10C4-8022-98F5-0026-BD7A7C60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2AC1-7511-3767-DDE9-CB1932EA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understanding the drivers of churn and focusing on customer experience, the telecom company can reduce churn by up to 10–15% within the next quarter.</a:t>
            </a:r>
          </a:p>
        </p:txBody>
      </p:sp>
    </p:spTree>
    <p:extLst>
      <p:ext uri="{BB962C8B-B14F-4D97-AF65-F5344CB8AC3E}">
        <p14:creationId xmlns:p14="http://schemas.microsoft.com/office/powerpoint/2010/main" val="381048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151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Calibri Light (Headings)</vt:lpstr>
      <vt:lpstr>Office Theme</vt:lpstr>
      <vt:lpstr>Telecom Customer Churn Analysis Report</vt:lpstr>
      <vt:lpstr>PowerPoint Presentation</vt:lpstr>
      <vt:lpstr>PowerPoint Presentation</vt:lpstr>
      <vt:lpstr>Impact of Service Features on Customer Churn</vt:lpstr>
      <vt:lpstr>Final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Dharshini</dc:creator>
  <cp:lastModifiedBy>Surya Dharshini</cp:lastModifiedBy>
  <cp:revision>3</cp:revision>
  <dcterms:created xsi:type="dcterms:W3CDTF">2025-10-29T15:28:40Z</dcterms:created>
  <dcterms:modified xsi:type="dcterms:W3CDTF">2025-10-29T15:32:01Z</dcterms:modified>
</cp:coreProperties>
</file>