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7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0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0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77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3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1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57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Interactive Dashboard Design for Business Stakeholders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Sales Performance Dataset | Power BI</a:t>
            </a:r>
            <a:endParaRPr lang="en-US" dirty="0"/>
          </a:p>
          <a:p>
            <a:r>
              <a:rPr lang="en-US" dirty="0"/>
              <a:t>                                                                    S. Dharshini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 insights into sales and profitability</a:t>
            </a:r>
          </a:p>
          <a:p>
            <a:r>
              <a:t>- Track regional and product performance</a:t>
            </a:r>
          </a:p>
          <a:p>
            <a:r>
              <a:t>- Analyze customer behavior</a:t>
            </a:r>
          </a:p>
          <a:p>
            <a:r>
              <a:t>- Help stakeholders make data-driven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Attributes:</a:t>
            </a:r>
          </a:p>
          <a:p>
            <a:r>
              <a:t>- Date, Region, Salesperson</a:t>
            </a:r>
          </a:p>
          <a:p>
            <a:r>
              <a:t>- Product Category, Product Name</a:t>
            </a:r>
          </a:p>
          <a:p>
            <a:r>
              <a:t>- Units Sold, Unit Price, Total Sales, Cost, Profit</a:t>
            </a:r>
          </a:p>
          <a:p>
            <a:r>
              <a:t>- Customer Type, Payment Method</a:t>
            </a:r>
          </a:p>
          <a:p>
            <a:endParaRPr/>
          </a:p>
          <a:p>
            <a:r>
              <a:t>Records: 200 rows of transaction-level sales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Profit Margin (%)</a:t>
            </a:r>
          </a:p>
          <a:p>
            <a:r>
              <a:t>- Units Sold</a:t>
            </a:r>
          </a:p>
          <a:p>
            <a:r>
              <a:t>- Sales by Region, Category, Salesperson</a:t>
            </a:r>
          </a:p>
          <a:p>
            <a:r>
              <a:t>- Customer Segmentation &amp; Payment Methods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Section: KPIs (Cards)</a:t>
            </a:r>
          </a:p>
          <a:p>
            <a:r>
              <a:t>Middle Section: Sales &amp; Profit Charts (Bar, Line)</a:t>
            </a:r>
          </a:p>
          <a:p>
            <a:r>
              <a:t>Bottom Section: Customer Insights (Pie, Table)</a:t>
            </a:r>
          </a:p>
          <a:p>
            <a:endParaRPr/>
          </a:p>
          <a:p>
            <a:r>
              <a:t>Add interactivity: Slicers, Drill-downs, Tooltips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Format visuals for clarity</a:t>
            </a:r>
          </a:p>
          <a:p>
            <a:r>
              <a:t>- Apply consistent color schemes</a:t>
            </a:r>
          </a:p>
          <a:p>
            <a:r>
              <a:t>- Add dashboard title and navigation</a:t>
            </a:r>
          </a:p>
          <a:p>
            <a:r>
              <a:t>- Export as PDF or publish to Power BI Service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</TotalTime>
  <Words>187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Interactive Dashboard Design for Business Stakeholders</vt:lpstr>
      <vt:lpstr>Objective of the Dashboard</vt:lpstr>
      <vt:lpstr>Dataset Overview</vt:lpstr>
      <vt:lpstr>Key KPIs and Metrics</vt:lpstr>
      <vt:lpstr>Power BI Dashboard Layout</vt:lpstr>
      <vt:lpstr>Final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dharshinisubramani3015@gmail.com</cp:lastModifiedBy>
  <cp:revision>2</cp:revision>
  <dcterms:created xsi:type="dcterms:W3CDTF">2013-01-27T09:14:16Z</dcterms:created>
  <dcterms:modified xsi:type="dcterms:W3CDTF">2025-06-06T13:58:02Z</dcterms:modified>
  <cp:category/>
</cp:coreProperties>
</file>