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8" r:id="rId3"/>
    <p:sldId id="309" r:id="rId4"/>
    <p:sldId id="310" r:id="rId5"/>
    <p:sldId id="311" r:id="rId6"/>
    <p:sldId id="312" r:id="rId7"/>
    <p:sldId id="313" r:id="rId8"/>
    <p:sldId id="314" r:id="rId9"/>
    <p:sldId id="315" r:id="rId10"/>
    <p:sldId id="316" r:id="rId11"/>
    <p:sldId id="317" r:id="rId12"/>
    <p:sldId id="319" r:id="rId13"/>
    <p:sldId id="320" r:id="rId14"/>
    <p:sldId id="321"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96771" y="3288118"/>
            <a:ext cx="8610600" cy="2554545"/>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V</a:t>
            </a:r>
            <a:r>
              <a:rPr b="1" dirty="0" sz="2000" lang="en-US">
                <a:latin typeface="Arial Rounded MT Bold" panose="020F0704030504030204" pitchFamily="34" charset="0"/>
              </a:rPr>
              <a:t>.</a:t>
            </a:r>
            <a:r>
              <a:rPr b="1" dirty="0" sz="2000" lang="en-US">
                <a:latin typeface="Arial Rounded MT Bold" panose="020F0704030504030204" pitchFamily="34" charset="0"/>
              </a:rPr>
              <a:t> </a:t>
            </a:r>
            <a:r>
              <a:rPr b="1" dirty="0" sz="2000" lang="en-US">
                <a:latin typeface="Arial Rounded MT Bold" panose="020F0704030504030204" pitchFamily="34" charset="0"/>
              </a:rPr>
              <a:t>T</a:t>
            </a:r>
            <a:r>
              <a:rPr b="1" dirty="0" sz="2000" lang="en-US">
                <a:latin typeface="Arial Rounded MT Bold" panose="020F0704030504030204" pitchFamily="34" charset="0"/>
              </a:rPr>
              <a:t>h</a:t>
            </a:r>
            <a:r>
              <a:rPr b="1" dirty="0" sz="2000" lang="en-US">
                <a:latin typeface="Arial Rounded MT Bold" panose="020F0704030504030204" pitchFamily="34" charset="0"/>
              </a:rPr>
              <a:t>a</a:t>
            </a:r>
            <a:r>
              <a:rPr b="1" dirty="0" sz="2000" lang="en-US">
                <a:latin typeface="Arial Rounded MT Bold" panose="020F0704030504030204" pitchFamily="34" charset="0"/>
              </a:rPr>
              <a:t>m</a:t>
            </a:r>
            <a:r>
              <a:rPr b="1" dirty="0" sz="2000" lang="en-US">
                <a:latin typeface="Arial Rounded MT Bold" panose="020F0704030504030204" pitchFamily="34" charset="0"/>
              </a:rPr>
              <a:t>a</a:t>
            </a:r>
            <a:r>
              <a:rPr b="1" dirty="0" sz="2000" lang="en-US">
                <a:latin typeface="Arial Rounded MT Bold" panose="020F0704030504030204" pitchFamily="34" charset="0"/>
              </a:rPr>
              <a:t>yanthi </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6</a:t>
            </a:r>
            <a:r>
              <a:rPr b="1" dirty="0" sz="2000" lang="en-US">
                <a:latin typeface="Arial Rounded MT Bold" panose="020F0704030504030204" pitchFamily="34" charset="0"/>
              </a:rPr>
              <a:t>5</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2024-03-27T08:07:22Z</dcterms:created>
  <dcterms:modified xsi:type="dcterms:W3CDTF">2024-09-01T08:16:35Z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34247c60fc374cc2ba70fc6acba8f277</vt:lpwstr>
  </property>
</Properties>
</file>