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itvik1909/indian-places-to-visit-reviews-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5F6F7-F6C8-CD65-E48F-DB5E027D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25" y="1301361"/>
            <a:ext cx="9612971" cy="2127640"/>
          </a:xfrm>
        </p:spPr>
        <p:txBody>
          <a:bodyPr>
            <a:normAutofit/>
          </a:bodyPr>
          <a:lstStyle/>
          <a:p>
            <a:r>
              <a:rPr lang="en-IN" sz="6000" dirty="0"/>
              <a:t>PYTHON FOR DATA SCIENCE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5FEB9-CB69-0C60-3E5B-08C50CD51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0533" y="3429000"/>
            <a:ext cx="2741954" cy="1710073"/>
          </a:xfrm>
        </p:spPr>
        <p:txBody>
          <a:bodyPr>
            <a:normAutofit/>
          </a:bodyPr>
          <a:lstStyle/>
          <a:p>
            <a:r>
              <a:rPr lang="en-IN" sz="4000" dirty="0"/>
              <a:t>(3150713)</a:t>
            </a:r>
          </a:p>
        </p:txBody>
      </p:sp>
    </p:spTree>
    <p:extLst>
      <p:ext uri="{BB962C8B-B14F-4D97-AF65-F5344CB8AC3E}">
        <p14:creationId xmlns:p14="http://schemas.microsoft.com/office/powerpoint/2010/main" val="3237443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CE44-8F5D-B439-B50A-8B2BF2D3E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1444"/>
          </a:xfrm>
        </p:spPr>
        <p:txBody>
          <a:bodyPr/>
          <a:lstStyle/>
          <a:p>
            <a:r>
              <a:rPr lang="en-IN" dirty="0"/>
              <a:t>Ranks of location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59CB89-A8BD-0C39-C21A-658CB7A809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876" y="2003778"/>
            <a:ext cx="5548647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285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8DE99-F2D9-340C-D367-F2CC3188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61622"/>
            <a:ext cx="9601200" cy="725312"/>
          </a:xfrm>
        </p:spPr>
        <p:txBody>
          <a:bodyPr/>
          <a:lstStyle/>
          <a:p>
            <a:r>
              <a:rPr lang="en-IN" dirty="0"/>
              <a:t>Prediction:-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0B2AE9-CA45-DD0B-BC72-6E3A2B841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756" y="2053445"/>
            <a:ext cx="3973866" cy="325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981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652BD-2E86-35AB-7507-D68C7F28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Rank vs experience :-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ADE9416-BCFF-93CD-0FA1-A06FB6468A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105" y="2394160"/>
            <a:ext cx="4876190" cy="336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729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56CE-AE4C-59F8-1AFA-A18321F39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789767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IN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667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63C7B-9542-57B3-6C8B-7D3864140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3"/>
            <a:ext cx="8361229" cy="3200642"/>
          </a:xfrm>
        </p:spPr>
        <p:txBody>
          <a:bodyPr/>
          <a:lstStyle/>
          <a:p>
            <a:r>
              <a:rPr lang="en-IN" sz="6000" dirty="0"/>
              <a:t>Decision tree based tourism recommendation system  </a:t>
            </a:r>
          </a:p>
        </p:txBody>
      </p:sp>
    </p:spTree>
    <p:extLst>
      <p:ext uri="{BB962C8B-B14F-4D97-AF65-F5344CB8AC3E}">
        <p14:creationId xmlns:p14="http://schemas.microsoft.com/office/powerpoint/2010/main" val="299067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7F3AC-C3E2-E328-2BE3-A462403DB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0179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C87AC-DDC0-18BE-9445-0F30B651E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73179"/>
            <a:ext cx="9601200" cy="4118811"/>
          </a:xfrm>
        </p:spPr>
        <p:txBody>
          <a:bodyPr/>
          <a:lstStyle/>
          <a:p>
            <a:r>
              <a:rPr lang="en-IN" b="1" dirty="0"/>
              <a:t>PROJECT TITLE </a:t>
            </a:r>
            <a:r>
              <a:rPr lang="en-IN" dirty="0"/>
              <a:t>:- </a:t>
            </a:r>
            <a:r>
              <a:rPr lang="en-IN" sz="2000" dirty="0"/>
              <a:t>Decision tree based tourism recommendation system </a:t>
            </a:r>
          </a:p>
          <a:p>
            <a:r>
              <a:rPr lang="en-IN" b="1" dirty="0"/>
              <a:t>NAME</a:t>
            </a:r>
            <a:r>
              <a:rPr lang="en-IN" dirty="0"/>
              <a:t> :- DHARTI PATEL</a:t>
            </a:r>
          </a:p>
          <a:p>
            <a:r>
              <a:rPr lang="en-IN" b="1" dirty="0"/>
              <a:t>ENROLLMENT NO </a:t>
            </a:r>
            <a:r>
              <a:rPr lang="en-IN" dirty="0"/>
              <a:t>:- 200050131079</a:t>
            </a:r>
          </a:p>
          <a:p>
            <a:r>
              <a:rPr lang="en-IN" b="1" dirty="0"/>
              <a:t>NAME</a:t>
            </a:r>
            <a:r>
              <a:rPr lang="en-IN" dirty="0"/>
              <a:t> :- SNEHA DAS</a:t>
            </a:r>
          </a:p>
          <a:p>
            <a:r>
              <a:rPr lang="en-IN" b="1" dirty="0"/>
              <a:t>ENROLLMENT NO</a:t>
            </a:r>
            <a:r>
              <a:rPr lang="en-IN" dirty="0"/>
              <a:t>. :- 200050131085</a:t>
            </a:r>
          </a:p>
          <a:p>
            <a:r>
              <a:rPr lang="en-IN" b="1" dirty="0"/>
              <a:t>BRANCH</a:t>
            </a:r>
            <a:r>
              <a:rPr lang="en-IN" dirty="0"/>
              <a:t> :- COMPUTER SCIENCE AND ENGINEERING </a:t>
            </a:r>
          </a:p>
          <a:p>
            <a:r>
              <a:rPr lang="en-IN" b="1" dirty="0"/>
              <a:t>DIVISION </a:t>
            </a:r>
            <a:r>
              <a:rPr lang="en-IN" dirty="0"/>
              <a:t>:- 2</a:t>
            </a:r>
          </a:p>
        </p:txBody>
      </p:sp>
    </p:spTree>
    <p:extLst>
      <p:ext uri="{BB962C8B-B14F-4D97-AF65-F5344CB8AC3E}">
        <p14:creationId xmlns:p14="http://schemas.microsoft.com/office/powerpoint/2010/main" val="258864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6D30D-EFF7-634A-DB4C-77ADA712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0600"/>
          </a:xfrm>
        </p:spPr>
        <p:txBody>
          <a:bodyPr/>
          <a:lstStyle/>
          <a:p>
            <a:r>
              <a:rPr lang="en-IN" dirty="0"/>
              <a:t>DESCRIPTION OF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603B41-954C-A67C-01FD-D72EFF9EC570}"/>
              </a:ext>
            </a:extLst>
          </p:cNvPr>
          <p:cNvSpPr txBox="1"/>
          <p:nvPr/>
        </p:nvSpPr>
        <p:spPr>
          <a:xfrm>
            <a:off x="1371600" y="1676400"/>
            <a:ext cx="908785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 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Verdana" panose="020B0604030504040204" pitchFamily="34" charset="0"/>
              </a:rPr>
              <a:t>A Decision Tree is a Flow Chart, and can help you make decisions based on previous experience</a:t>
            </a:r>
            <a:r>
              <a:rPr lang="en-IN" b="0" i="0" dirty="0">
                <a:effectLst/>
                <a:latin typeface="Verdana" panose="020B060403050404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latin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Verdana" panose="020B0604030504040204" pitchFamily="34" charset="0"/>
              </a:rPr>
              <a:t>In this Decision tree based tourism recommendation system in </a:t>
            </a:r>
            <a:r>
              <a:rPr lang="en-US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which you can predict the tour worthy location of your liking from ratings of the places from the people who visited previously.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In this system we are going to apply 2 algorithms 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K means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 dataset we referred to do this project 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C9D1D9"/>
                </a:solidFill>
                <a:effectLst/>
                <a:latin typeface="-apple-system"/>
              </a:rPr>
              <a:t>- </a:t>
            </a:r>
            <a:r>
              <a:rPr lang="en-IN" b="0" i="0" u="none" strike="noStrike" dirty="0">
                <a:effectLst/>
                <a:latin typeface="-apple-system"/>
                <a:hlinkClick r:id="rId2"/>
              </a:rPr>
              <a:t>https://www.kaggle.com/datasets/ritvik1909/indian-places-to-visit-reviews-data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721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4C2E-43C8-B5BA-BA60-0E008E4E4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20692"/>
            <a:ext cx="9601200" cy="677779"/>
          </a:xfrm>
        </p:spPr>
        <p:txBody>
          <a:bodyPr>
            <a:normAutofit fontScale="90000"/>
          </a:bodyPr>
          <a:lstStyle/>
          <a:p>
            <a:r>
              <a:rPr lang="en-IN" dirty="0"/>
              <a:t>ABOUT THE DATA SET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619C1-E358-2F31-DE73-1EC4D17CE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85695"/>
            <a:ext cx="9601200" cy="4335379"/>
          </a:xfrm>
        </p:spPr>
        <p:txBody>
          <a:bodyPr/>
          <a:lstStyle/>
          <a:p>
            <a:r>
              <a:rPr lang="en-US" dirty="0"/>
              <a:t>As for the data set for the topic we chose is  tour.csv. </a:t>
            </a:r>
          </a:p>
          <a:p>
            <a:r>
              <a:rPr lang="en-US" dirty="0"/>
              <a:t>we modified dataset by cleaning the unnecessary data and maintained the attributes: city  place, rating</a:t>
            </a:r>
          </a:p>
          <a:p>
            <a:r>
              <a:rPr lang="en-US" dirty="0"/>
              <a:t>And we added  experience , target . We have a target column which maps with the rating and experience and builds the decision tree.</a:t>
            </a:r>
          </a:p>
          <a:p>
            <a:r>
              <a:rPr lang="en-US" dirty="0"/>
              <a:t>we split the data in 20-80%, where 20% data for training and 80% data is for testing using this train and test data we figured the accuracy for prediction of our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4281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4657E-5480-A3D6-A137-CE05C001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LIBRARIES USED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13060-8E7E-40D1-872A-182868C5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61936"/>
            <a:ext cx="9601200" cy="3605463"/>
          </a:xfrm>
        </p:spPr>
        <p:txBody>
          <a:bodyPr/>
          <a:lstStyle/>
          <a:p>
            <a:r>
              <a:rPr lang="en-IN" sz="2800" dirty="0" err="1"/>
              <a:t>Numpy</a:t>
            </a:r>
            <a:endParaRPr lang="en-IN" sz="2800" dirty="0"/>
          </a:p>
          <a:p>
            <a:r>
              <a:rPr lang="en-IN" sz="2800" dirty="0"/>
              <a:t>Pandas</a:t>
            </a:r>
          </a:p>
          <a:p>
            <a:r>
              <a:rPr lang="en-IN" sz="2800" b="0" i="0" u="none" strike="noStrike" dirty="0">
                <a:solidFill>
                  <a:schemeClr val="tx1"/>
                </a:solidFill>
                <a:latin typeface="Arial" panose="020B0604020202020204" pitchFamily="34" charset="0"/>
              </a:rPr>
              <a:t>Matplotlib</a:t>
            </a:r>
          </a:p>
          <a:p>
            <a:r>
              <a:rPr lang="en-IN" sz="2800" b="0" i="0" u="none" strike="noStrike" dirty="0">
                <a:solidFill>
                  <a:schemeClr val="tx1"/>
                </a:solidFill>
                <a:latin typeface="Arial" panose="020B0604020202020204" pitchFamily="34" charset="0"/>
              </a:rPr>
              <a:t>Seaborn</a:t>
            </a:r>
          </a:p>
          <a:p>
            <a:r>
              <a:rPr lang="en-IN" sz="2800" b="0" i="0" u="none" strike="noStrike" dirty="0" err="1">
                <a:solidFill>
                  <a:schemeClr val="tx1"/>
                </a:solidFill>
                <a:latin typeface="Arial" panose="020B0604020202020204" pitchFamily="34" charset="0"/>
              </a:rPr>
              <a:t>SkLearn</a:t>
            </a:r>
            <a:endParaRPr lang="en-IN" sz="2800" b="0" i="0" u="none" strike="noStrike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1B20DC-4BCC-5EF7-D86B-4EEF9B1E1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988" y="1296402"/>
            <a:ext cx="2502569" cy="17505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113529-7D09-138A-6EC9-13AB6DD61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501" y="3657599"/>
            <a:ext cx="3362794" cy="11583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8D42CC-2095-E533-6936-F44E77E1B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588" y="1464242"/>
            <a:ext cx="1329730" cy="15953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1CBF07-7182-F298-6F5A-D5E2DC005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549" y="3657599"/>
            <a:ext cx="1457195" cy="14571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DC9A0F-028A-7708-0F11-F23613290E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9228" y="5114794"/>
            <a:ext cx="3643339" cy="145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1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68C4-4CD0-77A1-A60B-DFD98D427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5495"/>
          </a:xfrm>
        </p:spPr>
        <p:txBody>
          <a:bodyPr/>
          <a:lstStyle/>
          <a:p>
            <a:r>
              <a:rPr lang="en-IN" dirty="0"/>
              <a:t>ALGORITHM USED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C3AA1-78ED-7610-6F4F-25FBF4384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35997"/>
            <a:ext cx="9601200" cy="1179657"/>
          </a:xfrm>
        </p:spPr>
        <p:txBody>
          <a:bodyPr/>
          <a:lstStyle/>
          <a:p>
            <a:r>
              <a:rPr lang="en-US" dirty="0"/>
              <a:t>A decision tree is a non-parametric supervised learning algorithm, which is utilized for both classification and regression tasks. It has a hierarchical, tree structure, which consists of a root node, branches, internal nodes and leaf nodes.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F206B4-74BC-A573-B70D-AA338F7BD0E5}"/>
              </a:ext>
            </a:extLst>
          </p:cNvPr>
          <p:cNvSpPr txBox="1"/>
          <p:nvPr/>
        </p:nvSpPr>
        <p:spPr>
          <a:xfrm>
            <a:off x="1371600" y="1743904"/>
            <a:ext cx="8716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DECISION TREE :-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1C05E-C6F9-10AB-D592-57FBF342FAF3}"/>
              </a:ext>
            </a:extLst>
          </p:cNvPr>
          <p:cNvSpPr txBox="1"/>
          <p:nvPr/>
        </p:nvSpPr>
        <p:spPr>
          <a:xfrm>
            <a:off x="1371600" y="3791824"/>
            <a:ext cx="3921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K MEANS 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459E44-C745-FBAE-488C-B841DB6E616E}"/>
              </a:ext>
            </a:extLst>
          </p:cNvPr>
          <p:cNvSpPr txBox="1"/>
          <p:nvPr/>
        </p:nvSpPr>
        <p:spPr>
          <a:xfrm>
            <a:off x="1371600" y="4639112"/>
            <a:ext cx="81415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Verdana" panose="020B0604030504040204" pitchFamily="34" charset="0"/>
              </a:rPr>
              <a:t>K-means is an unsupervised learning method for clustering data points. The algorithm iteratively divides data points into K clusters by minimizing the variance in each cluster.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4597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2094-D0F7-C172-E827-0EECA42C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7106"/>
          </a:xfrm>
        </p:spPr>
        <p:txBody>
          <a:bodyPr/>
          <a:lstStyle/>
          <a:p>
            <a:r>
              <a:rPr lang="en-IN" dirty="0"/>
              <a:t>THING ANALYZED FROM DATA SET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98D5C-BEE9-DA98-E59D-41DAC93DC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77798"/>
            <a:ext cx="9601200" cy="4416105"/>
          </a:xfrm>
        </p:spPr>
        <p:txBody>
          <a:bodyPr/>
          <a:lstStyle/>
          <a:p>
            <a:r>
              <a:rPr lang="en-US" sz="2800" dirty="0"/>
              <a:t>We analyzed the datasets using various Python libraries and found the found the features which are most likely to affect the results of the dataset.</a:t>
            </a:r>
          </a:p>
          <a:p>
            <a:r>
              <a:rPr lang="en-US" sz="2800" dirty="0"/>
              <a:t>For </a:t>
            </a:r>
            <a:r>
              <a:rPr lang="en-US" sz="2800" dirty="0" err="1"/>
              <a:t>eg.</a:t>
            </a:r>
            <a:r>
              <a:rPr lang="en-US" sz="2800"/>
              <a:t>:- </a:t>
            </a:r>
            <a:endParaRPr lang="en-US" sz="2800" dirty="0"/>
          </a:p>
          <a:p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F336467-03DF-1BDB-2C66-FB67BA9CE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977" y="3762552"/>
            <a:ext cx="33242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CC42879-109C-D803-DDBB-796BD3B8B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88" y="3762551"/>
            <a:ext cx="33242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01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FA93-FC8A-6C06-8BE7-54BA2097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35466"/>
            <a:ext cx="9601200" cy="799051"/>
          </a:xfrm>
        </p:spPr>
        <p:txBody>
          <a:bodyPr/>
          <a:lstStyle/>
          <a:p>
            <a:r>
              <a:rPr lang="en-IN" dirty="0"/>
              <a:t>PREDICTION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7702-CC21-2E1B-15FB-42D668E9C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82473"/>
            <a:ext cx="9601200" cy="3082255"/>
          </a:xfrm>
        </p:spPr>
        <p:txBody>
          <a:bodyPr/>
          <a:lstStyle/>
          <a:p>
            <a:r>
              <a:rPr lang="en-US" b="0" i="0" u="none" strike="noStrike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predicted the models on </a:t>
            </a:r>
            <a:r>
              <a:rPr lang="en-US" b="0" i="0" u="none" strike="noStrike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y_test</a:t>
            </a:r>
            <a:r>
              <a:rPr lang="en-US" b="0" i="0" u="none" strike="noStrike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and worked towards improving the accuracy of the models</a:t>
            </a:r>
            <a:r>
              <a:rPr lang="en-US" sz="1800" b="0" i="0" u="none" strike="noStrik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sz="1800" b="0" i="0" u="none" strike="noStrike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</a:rPr>
              <a:t>W</a:t>
            </a:r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e will show you how to estimate the best value for K using the elbow method, then use K-means clustering to group the data points into clusters.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26572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{30B5F128-9434-4418-A25B-625E234B1BA7}tf10001105</Template>
  <TotalTime>0</TotalTime>
  <Words>424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Franklin Gothic Book</vt:lpstr>
      <vt:lpstr>Verdana</vt:lpstr>
      <vt:lpstr>Wingdings</vt:lpstr>
      <vt:lpstr>Crop</vt:lpstr>
      <vt:lpstr>PYTHON FOR DATA SCIENCE</vt:lpstr>
      <vt:lpstr>Decision tree based tourism recommendation system  </vt:lpstr>
      <vt:lpstr>INTRODUCTION</vt:lpstr>
      <vt:lpstr>DESCRIPTION OF PROJECT</vt:lpstr>
      <vt:lpstr>ABOUT THE DATA SET :-</vt:lpstr>
      <vt:lpstr>LIBRARIES USED :-</vt:lpstr>
      <vt:lpstr>ALGORITHM USED :-</vt:lpstr>
      <vt:lpstr>THING ANALYZED FROM DATA SET :-</vt:lpstr>
      <vt:lpstr>PREDICTION :-</vt:lpstr>
      <vt:lpstr>Ranks of location</vt:lpstr>
      <vt:lpstr>Prediction:-</vt:lpstr>
      <vt:lpstr>Rank vs experience :-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SCIENCE</dc:title>
  <dc:creator>abc</dc:creator>
  <cp:lastModifiedBy>abc</cp:lastModifiedBy>
  <cp:revision>4</cp:revision>
  <dcterms:created xsi:type="dcterms:W3CDTF">2022-11-26T14:25:19Z</dcterms:created>
  <dcterms:modified xsi:type="dcterms:W3CDTF">2022-11-28T06:53:52Z</dcterms:modified>
</cp:coreProperties>
</file>