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3" r:id="rId3"/>
    <p:sldId id="266" r:id="rId4"/>
    <p:sldId id="257" r:id="rId5"/>
    <p:sldId id="267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377" autoAdjust="0"/>
  </p:normalViewPr>
  <p:slideViewPr>
    <p:cSldViewPr>
      <p:cViewPr varScale="1">
        <p:scale>
          <a:sx n="78" d="100"/>
          <a:sy n="78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6B1E-1285-4209-BE33-62B3D2CBE39A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78786-F93F-4D09-A2FF-EC85BF2C6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78786-F93F-4D09-A2FF-EC85BF2C60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1F8F-5B6C-4DDF-BFEB-1693A2932378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1E27-A8F6-40D0-BB6C-079D97301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rain%20Ticket%20Reservation/login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915400" cy="1447800"/>
          </a:xfrm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rgbClr val="0070C0"/>
                </a:solidFill>
                <a:latin typeface="Baveuse" pitchFamily="2" charset="0"/>
              </a:rPr>
              <a:t>BookmyTrain</a:t>
            </a:r>
            <a:endParaRPr lang="en-US" sz="8000" dirty="0">
              <a:solidFill>
                <a:srgbClr val="0070C0"/>
              </a:solidFill>
              <a:latin typeface="Baveus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1905000"/>
            <a:ext cx="58674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Baveuse" pitchFamily="2" charset="0"/>
              </a:rPr>
              <a:t>-We take care for your comfort  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Baveuse" pitchFamily="2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Functions of DBMS: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specifically, a DBMS provides the following functions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Concurrency: concurrent access (meaning 'at the same time') to the same database by multiple users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Security: security rules to determine access rights of users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and recovery: processes to back-up the data regularly and recover data if a problem occurs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Integrity: database structure and rules improve the integrity of the data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descriptions: a data dictionary provides a description of the data 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ndi" pitchFamily="2" charset="0"/>
              </a:rPr>
              <a:t>Uses of DBMS in Online Ticket Reservation</a:t>
            </a:r>
            <a:endParaRPr lang="en-US" sz="3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ondi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Berlin Sans FB" pitchFamily="34" charset="0"/>
              </a:rPr>
              <a:t>It helps to manage the data of the passengers in a large scale .</a:t>
            </a:r>
          </a:p>
          <a:p>
            <a:r>
              <a:rPr lang="en-US" dirty="0" smtClean="0">
                <a:solidFill>
                  <a:srgbClr val="FFFF00"/>
                </a:solidFill>
                <a:latin typeface="Berlin Sans FB" pitchFamily="34" charset="0"/>
              </a:rPr>
              <a:t>It helps allot the seats correctly in a easy way.</a:t>
            </a:r>
          </a:p>
          <a:p>
            <a:r>
              <a:rPr lang="en-US" dirty="0" smtClean="0">
                <a:solidFill>
                  <a:srgbClr val="FFFF00"/>
                </a:solidFill>
                <a:latin typeface="Berlin Sans FB" pitchFamily="34" charset="0"/>
              </a:rPr>
              <a:t>It </a:t>
            </a:r>
            <a:r>
              <a:rPr lang="en-US" smtClean="0">
                <a:solidFill>
                  <a:srgbClr val="FFFF00"/>
                </a:solidFill>
                <a:latin typeface="Berlin Sans FB" pitchFamily="34" charset="0"/>
              </a:rPr>
              <a:t>can </a:t>
            </a:r>
            <a:endParaRPr lang="en-US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iondi" pitchFamily="2" charset="0"/>
              </a:rPr>
              <a:t>Use of Data Validation:</a:t>
            </a:r>
            <a:endParaRPr lang="en-US" dirty="0">
              <a:latin typeface="Biondi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5257800"/>
          </a:xfrm>
        </p:spPr>
        <p:txBody>
          <a:bodyPr>
            <a:noAutofit/>
          </a:bodyPr>
          <a:lstStyle/>
          <a:p>
            <a:r>
              <a:rPr lang="en-IN" sz="2200" dirty="0" smtClean="0">
                <a:solidFill>
                  <a:srgbClr val="FFFF00"/>
                </a:solidFill>
              </a:rPr>
              <a:t>Data validation is the process of ensuring that user input is clean, correct, and useful.</a:t>
            </a:r>
          </a:p>
          <a:p>
            <a:r>
              <a:rPr lang="en-IN" sz="2200" dirty="0" smtClean="0">
                <a:solidFill>
                  <a:srgbClr val="FFFF00"/>
                </a:solidFill>
              </a:rPr>
              <a:t>Typical validation tasks are:</a:t>
            </a:r>
          </a:p>
          <a:p>
            <a:pPr marL="457200" indent="-457200"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                          has the user filled in all required fields?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                          has the user entered a valid date?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                          has the user entered text in a numeric field?</a:t>
            </a:r>
          </a:p>
          <a:p>
            <a:r>
              <a:rPr lang="en-IN" sz="2200" dirty="0" smtClean="0">
                <a:solidFill>
                  <a:srgbClr val="FFFF00"/>
                </a:solidFill>
              </a:rPr>
              <a:t>Most often, the purpose of data validation is to ensure correct user input.</a:t>
            </a:r>
          </a:p>
          <a:p>
            <a:r>
              <a:rPr lang="en-IN" sz="2200" dirty="0" smtClean="0">
                <a:solidFill>
                  <a:srgbClr val="FFFF00"/>
                </a:solidFill>
              </a:rPr>
              <a:t>Validation can be defined by many different methods, and deployed in many different ways.</a:t>
            </a:r>
          </a:p>
          <a:p>
            <a:r>
              <a:rPr lang="en-IN" sz="2200" b="1" dirty="0" smtClean="0">
                <a:solidFill>
                  <a:srgbClr val="FFFF00"/>
                </a:solidFill>
              </a:rPr>
              <a:t>Server side validation</a:t>
            </a:r>
            <a:r>
              <a:rPr lang="en-IN" sz="2200" dirty="0" smtClean="0">
                <a:solidFill>
                  <a:srgbClr val="FFFF00"/>
                </a:solidFill>
              </a:rPr>
              <a:t> is performed by a web server, after input has been sent to the server.</a:t>
            </a:r>
          </a:p>
          <a:p>
            <a:r>
              <a:rPr lang="en-IN" sz="2200" b="1" dirty="0" smtClean="0">
                <a:solidFill>
                  <a:srgbClr val="FFFF00"/>
                </a:solidFill>
              </a:rPr>
              <a:t>Client side validation</a:t>
            </a:r>
            <a:r>
              <a:rPr lang="en-IN" sz="2200" dirty="0" smtClean="0">
                <a:solidFill>
                  <a:srgbClr val="FFFF00"/>
                </a:solidFill>
              </a:rPr>
              <a:t> is performed by a web browser, before input is sent to a web server.</a:t>
            </a:r>
            <a:endParaRPr lang="en-IN" sz="2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/>
          <a:lstStyle/>
          <a:p>
            <a:r>
              <a:rPr lang="en-IN" dirty="0" smtClean="0">
                <a:latin typeface="Baveuse" pitchFamily="2" charset="0"/>
                <a:hlinkClick r:id="rId2"/>
              </a:rPr>
              <a:t>CLICK HERE </a:t>
            </a:r>
            <a:r>
              <a:rPr lang="en-IN" dirty="0" smtClean="0">
                <a:latin typeface="Baveuse" pitchFamily="2" charset="0"/>
              </a:rPr>
              <a:t>TO BOOK</a:t>
            </a:r>
            <a:endParaRPr lang="en-IN" dirty="0">
              <a:latin typeface="Baveus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020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veuse" pitchFamily="2" charset="0"/>
              </a:rPr>
              <a:t>OUR TEAM MEMBERS ARE: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veuse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Dharun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 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Manesh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 Karun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Vinaya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krishna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Biondi" pitchFamily="2" charset="0"/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Priyadharshan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Biondi" pitchFamily="2" charset="0"/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Nandhika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Biondi" pitchFamily="2" charset="0"/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Biondi" pitchFamily="2" charset="0"/>
              </a:rPr>
              <a:t>Priyanka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Biondi" pitchFamily="2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abBruD" pitchFamily="66" charset="0"/>
              </a:rPr>
              <a:t>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abBruD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265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BookmyTrain</vt:lpstr>
      <vt:lpstr> Functions of DBMS:</vt:lpstr>
      <vt:lpstr> Uses of DBMS in Online Ticket Reservation</vt:lpstr>
      <vt:lpstr>Use of Data Validation:</vt:lpstr>
      <vt:lpstr>CLICK HERE TO BOOK</vt:lpstr>
      <vt:lpstr>OUR TEAM MEMBERS ARE: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IRCTC</dc:title>
  <dc:creator>9std</dc:creator>
  <cp:lastModifiedBy>admin</cp:lastModifiedBy>
  <cp:revision>36</cp:revision>
  <dcterms:created xsi:type="dcterms:W3CDTF">2017-01-11T07:03:14Z</dcterms:created>
  <dcterms:modified xsi:type="dcterms:W3CDTF">2017-01-20T17:31:13Z</dcterms:modified>
</cp:coreProperties>
</file>