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embeddedFontLst>
    <p:embeddedFont>
      <p:font typeface="Franklin Gothic" charset="0"/>
      <p:bold r:id="rId14"/>
    </p:embeddedFont>
    <p:embeddedFont>
      <p:font typeface="Libre Franklin" charset="0"/>
      <p:regular r:id="rId15"/>
      <p:bold r:id="rId16"/>
      <p:italic r:id="rId17"/>
      <p:boldItalic r:id="rId18"/>
    </p:embeddedFont>
    <p:embeddedFont>
      <p:font typeface="Calibri"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9" name="Google Shape;14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5" name="Google Shape;15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9" name="Google Shape;11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5" name="Google Shape;12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7" name="Google Shape;13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3" name="Google Shape;14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lnSpc>
                <a:spcPct val="100000"/>
              </a:lnSpc>
              <a:spcBef>
                <a:spcPts val="600"/>
              </a:spcBef>
              <a:spcAft>
                <a:spcPts val="0"/>
              </a:spcAft>
              <a:buSzPts val="1288"/>
              <a:buNone/>
              <a:defRPr>
                <a:solidFill>
                  <a:srgbClr val="888888"/>
                </a:solidFill>
              </a:defRPr>
            </a:lvl2pPr>
            <a:lvl3pPr lvl="2" algn="ctr">
              <a:lnSpc>
                <a:spcPct val="100000"/>
              </a:lnSpc>
              <a:spcBef>
                <a:spcPts val="600"/>
              </a:spcBef>
              <a:spcAft>
                <a:spcPts val="0"/>
              </a:spcAft>
              <a:buSzPts val="1196"/>
              <a:buNone/>
              <a:defRPr>
                <a:solidFill>
                  <a:srgbClr val="888888"/>
                </a:solidFill>
              </a:defRPr>
            </a:lvl3pPr>
            <a:lvl4pPr lvl="3" algn="ctr">
              <a:lnSpc>
                <a:spcPct val="100000"/>
              </a:lnSpc>
              <a:spcBef>
                <a:spcPts val="600"/>
              </a:spcBef>
              <a:spcAft>
                <a:spcPts val="0"/>
              </a:spcAft>
              <a:buSzPts val="1012"/>
              <a:buNone/>
              <a:defRPr>
                <a:solidFill>
                  <a:srgbClr val="888888"/>
                </a:solidFill>
              </a:defRPr>
            </a:lvl4pPr>
            <a:lvl5pPr lvl="4" algn="ctr">
              <a:lnSpc>
                <a:spcPct val="100000"/>
              </a:lnSpc>
              <a:spcBef>
                <a:spcPts val="600"/>
              </a:spcBef>
              <a:spcAft>
                <a:spcPts val="0"/>
              </a:spcAft>
              <a:buSzPts val="1012"/>
              <a:buNone/>
              <a:defRPr>
                <a:solidFill>
                  <a:srgbClr val="888888"/>
                </a:solidFill>
              </a:defRPr>
            </a:lvl5pPr>
            <a:lvl6pPr lvl="5" algn="ctr">
              <a:lnSpc>
                <a:spcPct val="100000"/>
              </a:lnSpc>
              <a:spcBef>
                <a:spcPts val="600"/>
              </a:spcBef>
              <a:spcAft>
                <a:spcPts val="0"/>
              </a:spcAft>
              <a:buSzPts val="1104"/>
              <a:buNone/>
              <a:defRPr>
                <a:solidFill>
                  <a:srgbClr val="888888"/>
                </a:solidFill>
              </a:defRPr>
            </a:lvl6pPr>
            <a:lvl7pPr lvl="6" algn="ctr">
              <a:lnSpc>
                <a:spcPct val="100000"/>
              </a:lnSpc>
              <a:spcBef>
                <a:spcPts val="600"/>
              </a:spcBef>
              <a:spcAft>
                <a:spcPts val="0"/>
              </a:spcAft>
              <a:buSzPts val="1104"/>
              <a:buNone/>
              <a:defRPr>
                <a:solidFill>
                  <a:srgbClr val="888888"/>
                </a:solidFill>
              </a:defRPr>
            </a:lvl7pPr>
            <a:lvl8pPr lvl="7" algn="ctr">
              <a:lnSpc>
                <a:spcPct val="100000"/>
              </a:lnSpc>
              <a:spcBef>
                <a:spcPts val="600"/>
              </a:spcBef>
              <a:spcAft>
                <a:spcPts val="0"/>
              </a:spcAft>
              <a:buSzPts val="1104"/>
              <a:buNone/>
              <a:defRPr>
                <a:solidFill>
                  <a:srgbClr val="888888"/>
                </a:solidFill>
              </a:defRPr>
            </a:lvl8pPr>
            <a:lvl9pPr lvl="8" algn="ctr">
              <a:lnSpc>
                <a:spcPct val="100000"/>
              </a:lnSpc>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lnSpc>
                <a:spcPct val="100000"/>
              </a:lnSpc>
              <a:spcBef>
                <a:spcPts val="600"/>
              </a:spcBef>
              <a:spcAft>
                <a:spcPts val="0"/>
              </a:spcAft>
              <a:buSzPts val="1288"/>
              <a:buChar char="◼"/>
              <a:defRPr/>
            </a:lvl2pPr>
            <a:lvl3pPr marL="1371600" lvl="2" indent="-304546" algn="l">
              <a:lnSpc>
                <a:spcPct val="100000"/>
              </a:lnSpc>
              <a:spcBef>
                <a:spcPts val="600"/>
              </a:spcBef>
              <a:spcAft>
                <a:spcPts val="0"/>
              </a:spcAft>
              <a:buSzPts val="1196"/>
              <a:buChar char="◼"/>
              <a:defRPr/>
            </a:lvl3pPr>
            <a:lvl4pPr marL="1828800" lvl="3" indent="-292861" algn="l">
              <a:lnSpc>
                <a:spcPct val="100000"/>
              </a:lnSpc>
              <a:spcBef>
                <a:spcPts val="600"/>
              </a:spcBef>
              <a:spcAft>
                <a:spcPts val="0"/>
              </a:spcAft>
              <a:buSzPts val="1012"/>
              <a:buChar char="◼"/>
              <a:defRPr/>
            </a:lvl4pPr>
            <a:lvl5pPr marL="2286000" lvl="4" indent="-292861" algn="l">
              <a:lnSpc>
                <a:spcPct val="100000"/>
              </a:lnSpc>
              <a:spcBef>
                <a:spcPts val="600"/>
              </a:spcBef>
              <a:spcAft>
                <a:spcPts val="0"/>
              </a:spcAft>
              <a:buSzPts val="1012"/>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4"/>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3" name="Google Shape;33;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5"/>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5"/>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5"/>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lnSpc>
                <a:spcPct val="100000"/>
              </a:lnSpc>
              <a:spcBef>
                <a:spcPts val="600"/>
              </a:spcBef>
              <a:spcAft>
                <a:spcPts val="0"/>
              </a:spcAft>
              <a:buSzPts val="1656"/>
              <a:buNone/>
              <a:defRPr sz="1800">
                <a:solidFill>
                  <a:srgbClr val="888888"/>
                </a:solidFill>
              </a:defRPr>
            </a:lvl2pPr>
            <a:lvl3pPr marL="1371600" lvl="2" indent="-228600" algn="l">
              <a:lnSpc>
                <a:spcPct val="100000"/>
              </a:lnSpc>
              <a:spcBef>
                <a:spcPts val="600"/>
              </a:spcBef>
              <a:spcAft>
                <a:spcPts val="0"/>
              </a:spcAft>
              <a:buSzPts val="1472"/>
              <a:buNone/>
              <a:defRPr sz="1600">
                <a:solidFill>
                  <a:srgbClr val="888888"/>
                </a:solidFill>
              </a:defRPr>
            </a:lvl3pPr>
            <a:lvl4pPr marL="1828800" lvl="3" indent="-228600" algn="l">
              <a:lnSpc>
                <a:spcPct val="100000"/>
              </a:lnSpc>
              <a:spcBef>
                <a:spcPts val="600"/>
              </a:spcBef>
              <a:spcAft>
                <a:spcPts val="0"/>
              </a:spcAft>
              <a:buSzPts val="1288"/>
              <a:buNone/>
              <a:defRPr sz="1400">
                <a:solidFill>
                  <a:srgbClr val="888888"/>
                </a:solidFill>
              </a:defRPr>
            </a:lvl4pPr>
            <a:lvl5pPr marL="2286000" lvl="4" indent="-228600" algn="l">
              <a:lnSpc>
                <a:spcPct val="100000"/>
              </a:lnSpc>
              <a:spcBef>
                <a:spcPts val="600"/>
              </a:spcBef>
              <a:spcAft>
                <a:spcPts val="0"/>
              </a:spcAft>
              <a:buSzPts val="1288"/>
              <a:buNone/>
              <a:defRPr sz="1400">
                <a:solidFill>
                  <a:srgbClr val="888888"/>
                </a:solidFill>
              </a:defRPr>
            </a:lvl5pPr>
            <a:lvl6pPr marL="2743200" lvl="5" indent="-228600" algn="l">
              <a:lnSpc>
                <a:spcPct val="100000"/>
              </a:lnSpc>
              <a:spcBef>
                <a:spcPts val="600"/>
              </a:spcBef>
              <a:spcAft>
                <a:spcPts val="0"/>
              </a:spcAft>
              <a:buSzPts val="1288"/>
              <a:buNone/>
              <a:defRPr sz="1400">
                <a:solidFill>
                  <a:srgbClr val="888888"/>
                </a:solidFill>
              </a:defRPr>
            </a:lvl6pPr>
            <a:lvl7pPr marL="3200400" lvl="6" indent="-228600" algn="l">
              <a:lnSpc>
                <a:spcPct val="100000"/>
              </a:lnSpc>
              <a:spcBef>
                <a:spcPts val="600"/>
              </a:spcBef>
              <a:spcAft>
                <a:spcPts val="0"/>
              </a:spcAft>
              <a:buSzPts val="1288"/>
              <a:buNone/>
              <a:defRPr sz="1400">
                <a:solidFill>
                  <a:srgbClr val="888888"/>
                </a:solidFill>
              </a:defRPr>
            </a:lvl7pPr>
            <a:lvl8pPr marL="3657600" lvl="7" indent="-228600" algn="l">
              <a:lnSpc>
                <a:spcPct val="100000"/>
              </a:lnSpc>
              <a:spcBef>
                <a:spcPts val="600"/>
              </a:spcBef>
              <a:spcAft>
                <a:spcPts val="0"/>
              </a:spcAft>
              <a:buSzPts val="1288"/>
              <a:buNone/>
              <a:defRPr sz="1400">
                <a:solidFill>
                  <a:srgbClr val="888888"/>
                </a:solidFill>
              </a:defRPr>
            </a:lvl8pPr>
            <a:lvl9pPr marL="4114800" lvl="8" indent="-228600" algn="l">
              <a:lnSpc>
                <a:spcPct val="100000"/>
              </a:lnSpc>
              <a:spcBef>
                <a:spcPts val="600"/>
              </a:spcBef>
              <a:spcAft>
                <a:spcPts val="600"/>
              </a:spcAft>
              <a:buSzPts val="1288"/>
              <a:buNone/>
              <a:defRPr sz="1400">
                <a:solidFill>
                  <a:srgbClr val="888888"/>
                </a:solidFill>
              </a:defRPr>
            </a:lvl9pPr>
          </a:lstStyle>
          <a:p>
            <a:endParaRPr/>
          </a:p>
        </p:txBody>
      </p:sp>
      <p:sp>
        <p:nvSpPr>
          <p:cNvPr id="38" name="Google Shape;38;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0" name="Google Shape;40;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44" name="Google Shape;44;p6"/>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45" name="Google Shape;45;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7" name="Google Shape;47;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7"/>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lnSpc>
                <a:spcPct val="100000"/>
              </a:lnSpc>
              <a:spcBef>
                <a:spcPts val="600"/>
              </a:spcBef>
              <a:spcAft>
                <a:spcPts val="0"/>
              </a:spcAft>
              <a:buSzPts val="1840"/>
              <a:buNone/>
              <a:defRPr sz="2000" b="1"/>
            </a:lvl2pPr>
            <a:lvl3pPr marL="1371600" lvl="2" indent="-228600" algn="l">
              <a:lnSpc>
                <a:spcPct val="100000"/>
              </a:lnSpc>
              <a:spcBef>
                <a:spcPts val="600"/>
              </a:spcBef>
              <a:spcAft>
                <a:spcPts val="0"/>
              </a:spcAft>
              <a:buSzPts val="1656"/>
              <a:buNone/>
              <a:defRPr sz="1800" b="1"/>
            </a:lvl3pPr>
            <a:lvl4pPr marL="1828800" lvl="3" indent="-228600" algn="l">
              <a:lnSpc>
                <a:spcPct val="100000"/>
              </a:lnSpc>
              <a:spcBef>
                <a:spcPts val="600"/>
              </a:spcBef>
              <a:spcAft>
                <a:spcPts val="0"/>
              </a:spcAft>
              <a:buSzPts val="1472"/>
              <a:buNone/>
              <a:defRPr sz="1600" b="1"/>
            </a:lvl4pPr>
            <a:lvl5pPr marL="2286000" lvl="4" indent="-228600" algn="l">
              <a:lnSpc>
                <a:spcPct val="100000"/>
              </a:lnSpc>
              <a:spcBef>
                <a:spcPts val="600"/>
              </a:spcBef>
              <a:spcAft>
                <a:spcPts val="0"/>
              </a:spcAft>
              <a:buSzPts val="1472"/>
              <a:buNone/>
              <a:defRPr sz="1600" b="1"/>
            </a:lvl5pPr>
            <a:lvl6pPr marL="2743200" lvl="5" indent="-228600" algn="l">
              <a:lnSpc>
                <a:spcPct val="100000"/>
              </a:lnSpc>
              <a:spcBef>
                <a:spcPts val="600"/>
              </a:spcBef>
              <a:spcAft>
                <a:spcPts val="0"/>
              </a:spcAft>
              <a:buSzPts val="1472"/>
              <a:buNone/>
              <a:defRPr sz="1600" b="1"/>
            </a:lvl6pPr>
            <a:lvl7pPr marL="3200400" lvl="6" indent="-228600" algn="l">
              <a:lnSpc>
                <a:spcPct val="100000"/>
              </a:lnSpc>
              <a:spcBef>
                <a:spcPts val="600"/>
              </a:spcBef>
              <a:spcAft>
                <a:spcPts val="0"/>
              </a:spcAft>
              <a:buSzPts val="1472"/>
              <a:buNone/>
              <a:defRPr sz="1600" b="1"/>
            </a:lvl7pPr>
            <a:lvl8pPr marL="3657600" lvl="7" indent="-228600" algn="l">
              <a:lnSpc>
                <a:spcPct val="100000"/>
              </a:lnSpc>
              <a:spcBef>
                <a:spcPts val="600"/>
              </a:spcBef>
              <a:spcAft>
                <a:spcPts val="0"/>
              </a:spcAft>
              <a:buSzPts val="1472"/>
              <a:buNone/>
              <a:defRPr sz="1600" b="1"/>
            </a:lvl8pPr>
            <a:lvl9pPr marL="4114800" lvl="8" indent="-228600" algn="l">
              <a:lnSpc>
                <a:spcPct val="100000"/>
              </a:lnSpc>
              <a:spcBef>
                <a:spcPts val="600"/>
              </a:spcBef>
              <a:spcAft>
                <a:spcPts val="600"/>
              </a:spcAft>
              <a:buSzPts val="1472"/>
              <a:buNone/>
              <a:defRPr sz="1600" b="1"/>
            </a:lvl9pPr>
          </a:lstStyle>
          <a:p>
            <a:endParaRPr/>
          </a:p>
        </p:txBody>
      </p:sp>
      <p:sp>
        <p:nvSpPr>
          <p:cNvPr id="51" name="Google Shape;51;p7"/>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52" name="Google Shape;52;p7"/>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lnSpc>
                <a:spcPct val="100000"/>
              </a:lnSpc>
              <a:spcBef>
                <a:spcPts val="600"/>
              </a:spcBef>
              <a:spcAft>
                <a:spcPts val="0"/>
              </a:spcAft>
              <a:buSzPts val="1840"/>
              <a:buNone/>
              <a:defRPr sz="2000" b="1"/>
            </a:lvl2pPr>
            <a:lvl3pPr marL="1371600" lvl="2" indent="-228600" algn="l">
              <a:lnSpc>
                <a:spcPct val="100000"/>
              </a:lnSpc>
              <a:spcBef>
                <a:spcPts val="600"/>
              </a:spcBef>
              <a:spcAft>
                <a:spcPts val="0"/>
              </a:spcAft>
              <a:buSzPts val="1656"/>
              <a:buNone/>
              <a:defRPr sz="1800" b="1"/>
            </a:lvl3pPr>
            <a:lvl4pPr marL="1828800" lvl="3" indent="-228600" algn="l">
              <a:lnSpc>
                <a:spcPct val="100000"/>
              </a:lnSpc>
              <a:spcBef>
                <a:spcPts val="600"/>
              </a:spcBef>
              <a:spcAft>
                <a:spcPts val="0"/>
              </a:spcAft>
              <a:buSzPts val="1472"/>
              <a:buNone/>
              <a:defRPr sz="1600" b="1"/>
            </a:lvl4pPr>
            <a:lvl5pPr marL="2286000" lvl="4" indent="-228600" algn="l">
              <a:lnSpc>
                <a:spcPct val="100000"/>
              </a:lnSpc>
              <a:spcBef>
                <a:spcPts val="600"/>
              </a:spcBef>
              <a:spcAft>
                <a:spcPts val="0"/>
              </a:spcAft>
              <a:buSzPts val="1472"/>
              <a:buNone/>
              <a:defRPr sz="1600" b="1"/>
            </a:lvl5pPr>
            <a:lvl6pPr marL="2743200" lvl="5" indent="-228600" algn="l">
              <a:lnSpc>
                <a:spcPct val="100000"/>
              </a:lnSpc>
              <a:spcBef>
                <a:spcPts val="600"/>
              </a:spcBef>
              <a:spcAft>
                <a:spcPts val="0"/>
              </a:spcAft>
              <a:buSzPts val="1472"/>
              <a:buNone/>
              <a:defRPr sz="1600" b="1"/>
            </a:lvl6pPr>
            <a:lvl7pPr marL="3200400" lvl="6" indent="-228600" algn="l">
              <a:lnSpc>
                <a:spcPct val="100000"/>
              </a:lnSpc>
              <a:spcBef>
                <a:spcPts val="600"/>
              </a:spcBef>
              <a:spcAft>
                <a:spcPts val="0"/>
              </a:spcAft>
              <a:buSzPts val="1472"/>
              <a:buNone/>
              <a:defRPr sz="1600" b="1"/>
            </a:lvl7pPr>
            <a:lvl8pPr marL="3657600" lvl="7" indent="-228600" algn="l">
              <a:lnSpc>
                <a:spcPct val="100000"/>
              </a:lnSpc>
              <a:spcBef>
                <a:spcPts val="600"/>
              </a:spcBef>
              <a:spcAft>
                <a:spcPts val="0"/>
              </a:spcAft>
              <a:buSzPts val="1472"/>
              <a:buNone/>
              <a:defRPr sz="1600" b="1"/>
            </a:lvl8pPr>
            <a:lvl9pPr marL="4114800" lvl="8" indent="-228600" algn="l">
              <a:lnSpc>
                <a:spcPct val="100000"/>
              </a:lnSpc>
              <a:spcBef>
                <a:spcPts val="600"/>
              </a:spcBef>
              <a:spcAft>
                <a:spcPts val="600"/>
              </a:spcAft>
              <a:buSzPts val="1472"/>
              <a:buNone/>
              <a:defRPr sz="1600" b="1"/>
            </a:lvl9pPr>
          </a:lstStyle>
          <a:p>
            <a:endParaRPr/>
          </a:p>
        </p:txBody>
      </p:sp>
      <p:sp>
        <p:nvSpPr>
          <p:cNvPr id="53" name="Google Shape;53;p7"/>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54" name="Google Shape;54;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6" name="Google Shape;56;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lnSpc>
                <a:spcPct val="100000"/>
              </a:lnSpc>
              <a:spcBef>
                <a:spcPts val="600"/>
              </a:spcBef>
              <a:spcAft>
                <a:spcPts val="0"/>
              </a:spcAft>
              <a:buSzPts val="1656"/>
              <a:buChar char="◼"/>
              <a:defRPr sz="1800">
                <a:solidFill>
                  <a:schemeClr val="dk2"/>
                </a:solidFill>
              </a:defRPr>
            </a:lvl2pPr>
            <a:lvl3pPr marL="1371600" lvl="2" indent="-322072" algn="l">
              <a:lnSpc>
                <a:spcPct val="100000"/>
              </a:lnSpc>
              <a:spcBef>
                <a:spcPts val="600"/>
              </a:spcBef>
              <a:spcAft>
                <a:spcPts val="0"/>
              </a:spcAft>
              <a:buSzPts val="1472"/>
              <a:buChar char="◼"/>
              <a:defRPr sz="1600">
                <a:solidFill>
                  <a:schemeClr val="dk2"/>
                </a:solidFill>
              </a:defRPr>
            </a:lvl3pPr>
            <a:lvl4pPr marL="1828800" lvl="3" indent="-310388" algn="l">
              <a:lnSpc>
                <a:spcPct val="100000"/>
              </a:lnSpc>
              <a:spcBef>
                <a:spcPts val="600"/>
              </a:spcBef>
              <a:spcAft>
                <a:spcPts val="0"/>
              </a:spcAft>
              <a:buSzPts val="1288"/>
              <a:buChar char="◼"/>
              <a:defRPr sz="1400">
                <a:solidFill>
                  <a:schemeClr val="dk2"/>
                </a:solidFill>
              </a:defRPr>
            </a:lvl4pPr>
            <a:lvl5pPr marL="2286000" lvl="4" indent="-310388" algn="l">
              <a:lnSpc>
                <a:spcPct val="100000"/>
              </a:lnSpc>
              <a:spcBef>
                <a:spcPts val="600"/>
              </a:spcBef>
              <a:spcAft>
                <a:spcPts val="0"/>
              </a:spcAft>
              <a:buSzPts val="1288"/>
              <a:buChar char="◼"/>
              <a:defRPr sz="1400">
                <a:solidFill>
                  <a:schemeClr val="dk2"/>
                </a:solidFill>
              </a:defRPr>
            </a:lvl5pPr>
            <a:lvl6pPr marL="2743200" lvl="5" indent="-310388" algn="l">
              <a:lnSpc>
                <a:spcPct val="100000"/>
              </a:lnSpc>
              <a:spcBef>
                <a:spcPts val="600"/>
              </a:spcBef>
              <a:spcAft>
                <a:spcPts val="0"/>
              </a:spcAft>
              <a:buSzPts val="1288"/>
              <a:buChar char="◼"/>
              <a:defRPr sz="1400">
                <a:solidFill>
                  <a:schemeClr val="dk2"/>
                </a:solidFill>
              </a:defRPr>
            </a:lvl6pPr>
            <a:lvl7pPr marL="3200400" lvl="6" indent="-310388" algn="l">
              <a:lnSpc>
                <a:spcPct val="100000"/>
              </a:lnSpc>
              <a:spcBef>
                <a:spcPts val="600"/>
              </a:spcBef>
              <a:spcAft>
                <a:spcPts val="0"/>
              </a:spcAft>
              <a:buSzPts val="1288"/>
              <a:buChar char="◼"/>
              <a:defRPr sz="1400">
                <a:solidFill>
                  <a:schemeClr val="dk2"/>
                </a:solidFill>
              </a:defRPr>
            </a:lvl7pPr>
            <a:lvl8pPr marL="3657600" lvl="7" indent="-310388" algn="l">
              <a:lnSpc>
                <a:spcPct val="100000"/>
              </a:lnSpc>
              <a:spcBef>
                <a:spcPts val="600"/>
              </a:spcBef>
              <a:spcAft>
                <a:spcPts val="0"/>
              </a:spcAft>
              <a:buSzPts val="1288"/>
              <a:buChar char="◼"/>
              <a:defRPr sz="1400">
                <a:solidFill>
                  <a:schemeClr val="dk2"/>
                </a:solidFill>
              </a:defRPr>
            </a:lvl8pPr>
            <a:lvl9pPr marL="4114800" lvl="8" indent="-310388" algn="l">
              <a:lnSpc>
                <a:spcPct val="100000"/>
              </a:lnSpc>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lnSpc>
                <a:spcPct val="100000"/>
              </a:lnSpc>
              <a:spcBef>
                <a:spcPts val="600"/>
              </a:spcBef>
              <a:spcAft>
                <a:spcPts val="0"/>
              </a:spcAft>
              <a:buSzPts val="1012"/>
              <a:buNone/>
              <a:defRPr sz="1100"/>
            </a:lvl2pPr>
            <a:lvl3pPr marL="1371600" lvl="2" indent="-228600" algn="l">
              <a:lnSpc>
                <a:spcPct val="100000"/>
              </a:lnSpc>
              <a:spcBef>
                <a:spcPts val="600"/>
              </a:spcBef>
              <a:spcAft>
                <a:spcPts val="0"/>
              </a:spcAft>
              <a:buSzPts val="920"/>
              <a:buNone/>
              <a:defRPr sz="1000"/>
            </a:lvl3pPr>
            <a:lvl4pPr marL="1828800" lvl="3" indent="-228600" algn="l">
              <a:lnSpc>
                <a:spcPct val="100000"/>
              </a:lnSpc>
              <a:spcBef>
                <a:spcPts val="600"/>
              </a:spcBef>
              <a:spcAft>
                <a:spcPts val="0"/>
              </a:spcAft>
              <a:buSzPts val="828"/>
              <a:buNone/>
              <a:defRPr sz="900"/>
            </a:lvl4pPr>
            <a:lvl5pPr marL="2286000" lvl="4" indent="-228600" algn="l">
              <a:lnSpc>
                <a:spcPct val="100000"/>
              </a:lnSpc>
              <a:spcBef>
                <a:spcPts val="600"/>
              </a:spcBef>
              <a:spcAft>
                <a:spcPts val="0"/>
              </a:spcAft>
              <a:buSzPts val="828"/>
              <a:buNone/>
              <a:defRPr sz="900"/>
            </a:lvl5pPr>
            <a:lvl6pPr marL="2743200" lvl="5" indent="-228600" algn="l">
              <a:lnSpc>
                <a:spcPct val="100000"/>
              </a:lnSpc>
              <a:spcBef>
                <a:spcPts val="600"/>
              </a:spcBef>
              <a:spcAft>
                <a:spcPts val="0"/>
              </a:spcAft>
              <a:buSzPts val="828"/>
              <a:buNone/>
              <a:defRPr sz="900"/>
            </a:lvl6pPr>
            <a:lvl7pPr marL="3200400" lvl="6" indent="-228600" algn="l">
              <a:lnSpc>
                <a:spcPct val="100000"/>
              </a:lnSpc>
              <a:spcBef>
                <a:spcPts val="600"/>
              </a:spcBef>
              <a:spcAft>
                <a:spcPts val="0"/>
              </a:spcAft>
              <a:buSzPts val="828"/>
              <a:buNone/>
              <a:defRPr sz="900"/>
            </a:lvl7pPr>
            <a:lvl8pPr marL="3657600" lvl="7" indent="-228600" algn="l">
              <a:lnSpc>
                <a:spcPct val="100000"/>
              </a:lnSpc>
              <a:spcBef>
                <a:spcPts val="600"/>
              </a:spcBef>
              <a:spcAft>
                <a:spcPts val="0"/>
              </a:spcAft>
              <a:buSzPts val="828"/>
              <a:buNone/>
              <a:defRPr sz="900"/>
            </a:lvl8pPr>
            <a:lvl9pPr marL="4114800" lvl="8" indent="-228600" algn="l">
              <a:lnSpc>
                <a:spcPct val="100000"/>
              </a:lnSpc>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lnSpc>
                <a:spcPct val="100000"/>
              </a:lnSpc>
              <a:spcBef>
                <a:spcPts val="600"/>
              </a:spcBef>
              <a:spcAft>
                <a:spcPts val="0"/>
              </a:spcAft>
              <a:buSzPts val="1104"/>
              <a:buNone/>
              <a:defRPr sz="1200"/>
            </a:lvl2pPr>
            <a:lvl3pPr marL="1371600" lvl="2" indent="-228600" algn="l">
              <a:lnSpc>
                <a:spcPct val="100000"/>
              </a:lnSpc>
              <a:spcBef>
                <a:spcPts val="600"/>
              </a:spcBef>
              <a:spcAft>
                <a:spcPts val="0"/>
              </a:spcAft>
              <a:buSzPts val="920"/>
              <a:buNone/>
              <a:defRPr sz="1000"/>
            </a:lvl3pPr>
            <a:lvl4pPr marL="1828800" lvl="3" indent="-228600" algn="l">
              <a:lnSpc>
                <a:spcPct val="100000"/>
              </a:lnSpc>
              <a:spcBef>
                <a:spcPts val="600"/>
              </a:spcBef>
              <a:spcAft>
                <a:spcPts val="0"/>
              </a:spcAft>
              <a:buSzPts val="828"/>
              <a:buNone/>
              <a:defRPr sz="900"/>
            </a:lvl4pPr>
            <a:lvl5pPr marL="2286000" lvl="4" indent="-228600" algn="l">
              <a:lnSpc>
                <a:spcPct val="100000"/>
              </a:lnSpc>
              <a:spcBef>
                <a:spcPts val="600"/>
              </a:spcBef>
              <a:spcAft>
                <a:spcPts val="0"/>
              </a:spcAft>
              <a:buSzPts val="828"/>
              <a:buNone/>
              <a:defRPr sz="900"/>
            </a:lvl5pPr>
            <a:lvl6pPr marL="2743200" lvl="5" indent="-228600" algn="l">
              <a:lnSpc>
                <a:spcPct val="100000"/>
              </a:lnSpc>
              <a:spcBef>
                <a:spcPts val="600"/>
              </a:spcBef>
              <a:spcAft>
                <a:spcPts val="0"/>
              </a:spcAft>
              <a:buSzPts val="828"/>
              <a:buNone/>
              <a:defRPr sz="900"/>
            </a:lvl6pPr>
            <a:lvl7pPr marL="3200400" lvl="6" indent="-228600" algn="l">
              <a:lnSpc>
                <a:spcPct val="100000"/>
              </a:lnSpc>
              <a:spcBef>
                <a:spcPts val="600"/>
              </a:spcBef>
              <a:spcAft>
                <a:spcPts val="0"/>
              </a:spcAft>
              <a:buSzPts val="828"/>
              <a:buNone/>
              <a:defRPr sz="900"/>
            </a:lvl7pPr>
            <a:lvl8pPr marL="3657600" lvl="7" indent="-228600" algn="l">
              <a:lnSpc>
                <a:spcPct val="100000"/>
              </a:lnSpc>
              <a:spcBef>
                <a:spcPts val="600"/>
              </a:spcBef>
              <a:spcAft>
                <a:spcPts val="0"/>
              </a:spcAft>
              <a:buSzPts val="828"/>
              <a:buNone/>
              <a:defRPr sz="900"/>
            </a:lvl8pPr>
            <a:lvl9pPr marL="4114800" lvl="8" indent="-228600" algn="l">
              <a:lnSpc>
                <a:spcPct val="100000"/>
              </a:lnSpc>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lnSpc>
                <a:spcPct val="100000"/>
              </a:lnSpc>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lnSpc>
                <a:spcPct val="100000"/>
              </a:lnSpc>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lnSpc>
                <a:spcPct val="100000"/>
              </a:lnSpc>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lnSpc>
                <a:spcPct val="100000"/>
              </a:lnSpc>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lnSpc>
                <a:spcPct val="100000"/>
              </a:lnSpc>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lnSpc>
                <a:spcPct val="100000"/>
              </a:lnSpc>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lnSpc>
                <a:spcPct val="100000"/>
              </a:lnSpc>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lnSpc>
                <a:spcPct val="100000"/>
              </a:lnSpc>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900" b="0" i="0" u="none" strike="noStrike" cap="none">
                <a:solidFill>
                  <a:srgbClr val="3F3F3F"/>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US" b="1">
                <a:solidFill>
                  <a:schemeClr val="accent1"/>
                </a:solidFill>
                <a:latin typeface="Arial"/>
                <a:ea typeface="Arial"/>
                <a:cs typeface="Arial"/>
                <a:sym typeface="Arial"/>
              </a:rPr>
              <a:t>KEYLOGGER</a:t>
            </a:r>
            <a:endParaRPr b="1">
              <a:solidFill>
                <a:schemeClr val="accent1"/>
              </a:solidFill>
              <a:latin typeface="Arial"/>
              <a:ea typeface="Arial"/>
              <a:cs typeface="Arial"/>
              <a:sym typeface="Arial"/>
            </a:endParaRPr>
          </a:p>
        </p:txBody>
      </p:sp>
      <p:sp>
        <p:nvSpPr>
          <p:cNvPr id="97" name="Google Shape;97;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a:solidFill>
                  <a:srgbClr val="1482AB"/>
                </a:solidFill>
                <a:latin typeface="Arial"/>
                <a:ea typeface="Arial"/>
                <a:cs typeface="Arial"/>
                <a:sym typeface="Arial"/>
              </a:rPr>
              <a:t>CAPSTONE PROJECT</a:t>
            </a:r>
            <a:endParaRPr sz="1400" b="0" i="0" u="none" strike="noStrike" cap="none">
              <a:solidFill>
                <a:srgbClr val="000000"/>
              </a:solidFill>
              <a:latin typeface="Arial"/>
              <a:ea typeface="Arial"/>
              <a:cs typeface="Arial"/>
              <a:sym typeface="Arial"/>
            </a:endParaRPr>
          </a:p>
        </p:txBody>
      </p:sp>
      <p:sp>
        <p:nvSpPr>
          <p:cNvPr id="98" name="Google Shape;98;p13"/>
          <p:cNvSpPr txBox="1"/>
          <p:nvPr/>
        </p:nvSpPr>
        <p:spPr>
          <a:xfrm>
            <a:off x="3117529" y="4586365"/>
            <a:ext cx="7980300" cy="1323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dirty="0">
                <a:solidFill>
                  <a:srgbClr val="1482AB"/>
                </a:solidFill>
                <a:latin typeface="Arial"/>
                <a:ea typeface="Arial"/>
                <a:cs typeface="Arial"/>
                <a:sym typeface="Arial"/>
              </a:rPr>
              <a:t>Presented By:</a:t>
            </a:r>
            <a:endParaRPr sz="1400" b="0" i="0" u="none" strike="noStrike" cap="none">
              <a:solidFill>
                <a:srgbClr val="000000"/>
              </a:solidFill>
              <a:latin typeface="Arial"/>
              <a:ea typeface="Arial"/>
              <a:cs typeface="Arial"/>
              <a:sym typeface="Arial"/>
            </a:endParaRPr>
          </a:p>
          <a:p>
            <a:pPr marL="457200" marR="0" lvl="0" indent="-457200" algn="l" rtl="0">
              <a:lnSpc>
                <a:spcPct val="100000"/>
              </a:lnSpc>
              <a:spcBef>
                <a:spcPts val="0"/>
              </a:spcBef>
              <a:spcAft>
                <a:spcPts val="0"/>
              </a:spcAft>
              <a:buClr>
                <a:srgbClr val="1482AB"/>
              </a:buClr>
              <a:buSzPts val="2000"/>
              <a:buFont typeface="Arial"/>
              <a:buAutoNum type="arabicPeriod"/>
            </a:pPr>
            <a:r>
              <a:rPr lang="en-US" sz="2000" b="1" dirty="0" err="1" smtClean="0">
                <a:solidFill>
                  <a:srgbClr val="1482AB"/>
                </a:solidFill>
              </a:rPr>
              <a:t>Dharun</a:t>
            </a:r>
            <a:r>
              <a:rPr lang="en-US" sz="2000" b="1" dirty="0" smtClean="0">
                <a:solidFill>
                  <a:srgbClr val="1482AB"/>
                </a:solidFill>
              </a:rPr>
              <a:t> </a:t>
            </a:r>
            <a:r>
              <a:rPr lang="en-US" sz="2000" b="1" dirty="0" smtClean="0">
                <a:solidFill>
                  <a:srgbClr val="1482AB"/>
                </a:solidFill>
              </a:rPr>
              <a:t>Kumar </a:t>
            </a:r>
            <a:r>
              <a:rPr lang="en-US" sz="2000" b="1" dirty="0" smtClean="0">
                <a:solidFill>
                  <a:srgbClr val="1482AB"/>
                </a:solidFill>
              </a:rPr>
              <a:t>K</a:t>
            </a:r>
            <a:endParaRPr sz="2000" b="1" i="0" u="none" strike="noStrike" cap="none">
              <a:solidFill>
                <a:srgbClr val="1482AB"/>
              </a:solidFill>
              <a:latin typeface="Arial"/>
              <a:ea typeface="Arial"/>
              <a:cs typeface="Arial"/>
              <a:sym typeface="Arial"/>
            </a:endParaRPr>
          </a:p>
          <a:p>
            <a:pPr marL="457200" marR="0" lvl="0" indent="-457200" algn="l" rtl="0">
              <a:lnSpc>
                <a:spcPct val="100000"/>
              </a:lnSpc>
              <a:spcBef>
                <a:spcPts val="0"/>
              </a:spcBef>
              <a:spcAft>
                <a:spcPts val="0"/>
              </a:spcAft>
              <a:buClr>
                <a:srgbClr val="1482AB"/>
              </a:buClr>
              <a:buSzPts val="2000"/>
              <a:buFont typeface="Arial"/>
              <a:buAutoNum type="arabicPeriod"/>
            </a:pPr>
            <a:r>
              <a:rPr lang="en-US" sz="2000" b="1" i="0" u="none" strike="noStrike" cap="none" dirty="0" err="1">
                <a:solidFill>
                  <a:srgbClr val="1482AB"/>
                </a:solidFill>
                <a:latin typeface="Arial"/>
                <a:ea typeface="Arial"/>
                <a:cs typeface="Arial"/>
                <a:sym typeface="Arial"/>
              </a:rPr>
              <a:t>DR.Sivanthi</a:t>
            </a:r>
            <a:r>
              <a:rPr lang="en-US" sz="2000" b="1" i="0" u="none" strike="noStrike" cap="none" dirty="0">
                <a:solidFill>
                  <a:srgbClr val="1482AB"/>
                </a:solidFill>
                <a:latin typeface="Arial"/>
                <a:ea typeface="Arial"/>
                <a:cs typeface="Arial"/>
                <a:sym typeface="Arial"/>
              </a:rPr>
              <a:t> </a:t>
            </a:r>
            <a:r>
              <a:rPr lang="en-US" sz="2000" b="1" i="0" u="none" strike="noStrike" cap="none" dirty="0" err="1">
                <a:solidFill>
                  <a:srgbClr val="1482AB"/>
                </a:solidFill>
                <a:latin typeface="Arial"/>
                <a:ea typeface="Arial"/>
                <a:cs typeface="Arial"/>
                <a:sym typeface="Arial"/>
              </a:rPr>
              <a:t>Aditanar</a:t>
            </a:r>
            <a:r>
              <a:rPr lang="en-US" sz="2000" b="1" i="0" u="none" strike="noStrike" cap="none" dirty="0">
                <a:solidFill>
                  <a:srgbClr val="1482AB"/>
                </a:solidFill>
                <a:latin typeface="Arial"/>
                <a:ea typeface="Arial"/>
                <a:cs typeface="Arial"/>
                <a:sym typeface="Arial"/>
              </a:rPr>
              <a:t> College Of Engineering</a:t>
            </a:r>
            <a:endParaRPr sz="2000" b="1" i="0" u="none" strike="noStrike" cap="none">
              <a:solidFill>
                <a:srgbClr val="1482AB"/>
              </a:solidFill>
              <a:latin typeface="Arial"/>
              <a:ea typeface="Arial"/>
              <a:cs typeface="Arial"/>
              <a:sym typeface="Arial"/>
            </a:endParaRPr>
          </a:p>
          <a:p>
            <a:pPr marL="457200" marR="0" lvl="0" indent="-457200" algn="l" rtl="0">
              <a:lnSpc>
                <a:spcPct val="100000"/>
              </a:lnSpc>
              <a:spcBef>
                <a:spcPts val="0"/>
              </a:spcBef>
              <a:spcAft>
                <a:spcPts val="0"/>
              </a:spcAft>
              <a:buClr>
                <a:srgbClr val="1482AB"/>
              </a:buClr>
              <a:buSzPts val="2000"/>
              <a:buFont typeface="Arial"/>
              <a:buAutoNum type="arabicPeriod"/>
            </a:pPr>
            <a:r>
              <a:rPr lang="en-US" sz="2000" b="1" i="0" u="none" strike="noStrike" cap="none" smtClean="0">
                <a:solidFill>
                  <a:srgbClr val="1482AB"/>
                </a:solidFill>
                <a:latin typeface="Arial"/>
                <a:ea typeface="Arial"/>
                <a:cs typeface="Arial"/>
                <a:sym typeface="Arial"/>
              </a:rPr>
              <a:t>B.E.CSE</a:t>
            </a:r>
            <a:endParaRPr sz="2000" b="1" i="0" u="none" strike="noStrike" cap="none">
              <a:solidFill>
                <a:srgbClr val="1482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2"/>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REFERENCES</a:t>
            </a:r>
            <a:endParaRPr/>
          </a:p>
        </p:txBody>
      </p:sp>
      <p:sp>
        <p:nvSpPr>
          <p:cNvPr id="152" name="Google Shape;152;p22"/>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p>
            <a:pPr marL="305435" lvl="0" indent="-305435" algn="l" rtl="0">
              <a:lnSpc>
                <a:spcPct val="110000"/>
              </a:lnSpc>
              <a:spcBef>
                <a:spcPts val="0"/>
              </a:spcBef>
              <a:spcAft>
                <a:spcPts val="0"/>
              </a:spcAft>
              <a:buSzPts val="2208"/>
              <a:buChar char="◼"/>
            </a:pPr>
            <a:r>
              <a:rPr lang="en-US" sz="2400">
                <a:solidFill>
                  <a:srgbClr val="0F0F0F"/>
                </a:solidFill>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3"/>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US"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US"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1019020" cy="5239062"/>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US"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Problem Statement </a:t>
            </a:r>
            <a:r>
              <a:rPr lang="en-US" sz="2000">
                <a:latin typeface="Arial"/>
                <a:ea typeface="Arial"/>
                <a:cs typeface="Arial"/>
                <a:sym typeface="Arial"/>
              </a:rPr>
              <a:t>(Should not include 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System Development Approach </a:t>
            </a:r>
            <a:r>
              <a:rPr lang="en-US" sz="2000">
                <a:latin typeface="Arial"/>
                <a:ea typeface="Arial"/>
                <a:cs typeface="Arial"/>
                <a:sym typeface="Arial"/>
              </a:rPr>
              <a:t>(Technology Used)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Result (Output Image)</a:t>
            </a:r>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Future Scope</a:t>
            </a:r>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604803" y="1218582"/>
            <a:ext cx="11029615" cy="4673324"/>
          </a:xfrm>
          <a:prstGeom prst="rect">
            <a:avLst/>
          </a:prstGeom>
          <a:noFill/>
          <a:ln>
            <a:noFill/>
          </a:ln>
        </p:spPr>
        <p:txBody>
          <a:bodyPr spcFirstLastPara="1" wrap="square" lIns="91425" tIns="45700" rIns="91425" bIns="45700" anchor="ctr" anchorCtr="0">
            <a:normAutofit fontScale="92500"/>
          </a:bodyPr>
          <a:lstStyle/>
          <a:p>
            <a:pPr marL="0" lvl="0" indent="0" algn="just" rtl="0">
              <a:lnSpc>
                <a:spcPct val="110000"/>
              </a:lnSpc>
              <a:spcBef>
                <a:spcPts val="0"/>
              </a:spcBef>
              <a:spcAft>
                <a:spcPts val="0"/>
              </a:spcAft>
              <a:buSzPts val="2944"/>
              <a:buNone/>
            </a:pPr>
            <a:r>
              <a:rPr lang="en-US" sz="3200">
                <a:solidFill>
                  <a:srgbClr val="0F0F0F"/>
                </a:solidFill>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breaches.project problem statement for keylogger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PROPOSED SOLUTION</a:t>
            </a:r>
            <a:endParaRPr sz="4400"/>
          </a:p>
        </p:txBody>
      </p:sp>
      <p:sp>
        <p:nvSpPr>
          <p:cNvPr id="116" name="Google Shape;116;p16"/>
          <p:cNvSpPr txBox="1">
            <a:spLocks noGrp="1"/>
          </p:cNvSpPr>
          <p:nvPr>
            <p:ph type="body" idx="1"/>
          </p:nvPr>
        </p:nvSpPr>
        <p:spPr>
          <a:xfrm>
            <a:off x="441671" y="1087378"/>
            <a:ext cx="11613485" cy="5563973"/>
          </a:xfrm>
          <a:prstGeom prst="rect">
            <a:avLst/>
          </a:prstGeom>
          <a:noFill/>
          <a:ln>
            <a:noFill/>
          </a:ln>
        </p:spPr>
        <p:txBody>
          <a:bodyPr spcFirstLastPara="1" wrap="square" lIns="91425" tIns="45700" rIns="91425" bIns="45700" anchor="ctr" anchorCtr="0">
            <a:noAutofit/>
          </a:bodyPr>
          <a:lstStyle/>
          <a:p>
            <a:pPr marL="305435" lvl="0" indent="-235329" algn="l" rtl="0">
              <a:lnSpc>
                <a:spcPct val="110000"/>
              </a:lnSpc>
              <a:spcBef>
                <a:spcPts val="0"/>
              </a:spcBef>
              <a:spcAft>
                <a:spcPts val="0"/>
              </a:spcAft>
              <a:buSzPts val="1104"/>
              <a:buNone/>
            </a:pPr>
            <a:endParaRPr sz="1200" b="1">
              <a:latin typeface="Calibri"/>
              <a:ea typeface="Calibri"/>
              <a:cs typeface="Calibri"/>
              <a:sym typeface="Calibri"/>
            </a:endParaRPr>
          </a:p>
          <a:p>
            <a:pPr marL="305435" lvl="0" indent="-305435" algn="l" rtl="0">
              <a:lnSpc>
                <a:spcPct val="110000"/>
              </a:lnSpc>
              <a:spcBef>
                <a:spcPts val="840"/>
              </a:spcBef>
              <a:spcAft>
                <a:spcPts val="0"/>
              </a:spcAft>
              <a:buSzPts val="1104"/>
              <a:buChar char="◼"/>
            </a:pPr>
            <a:r>
              <a:rPr lang="en-US" sz="1200" b="1">
                <a:latin typeface="Calibri"/>
                <a:ea typeface="Calibri"/>
                <a:cs typeface="Calibri"/>
                <a:sym typeface="Calibri"/>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sz="1200" b="1">
              <a:latin typeface="Calibri"/>
              <a:ea typeface="Calibri"/>
              <a:cs typeface="Calibri"/>
              <a:sym typeface="Calibri"/>
            </a:endParaRPr>
          </a:p>
          <a:p>
            <a:pPr marL="305435" lvl="0" indent="-305435" algn="l" rtl="0">
              <a:lnSpc>
                <a:spcPct val="110000"/>
              </a:lnSpc>
              <a:spcBef>
                <a:spcPts val="840"/>
              </a:spcBef>
              <a:spcAft>
                <a:spcPts val="0"/>
              </a:spcAft>
              <a:buSzPts val="1104"/>
              <a:buChar char="◼"/>
            </a:pPr>
            <a:r>
              <a:rPr lang="en-US" sz="1200" b="1">
                <a:latin typeface="Calibri"/>
                <a:ea typeface="Calibri"/>
                <a:cs typeface="Calibri"/>
                <a:sym typeface="Calibri"/>
              </a:rPr>
              <a:t>Data Collection:</a:t>
            </a:r>
            <a:endParaRPr sz="1200" b="1">
              <a:latin typeface="Calibri"/>
              <a:ea typeface="Calibri"/>
              <a:cs typeface="Calibri"/>
              <a:sym typeface="Calibri"/>
            </a:endParaRPr>
          </a:p>
          <a:p>
            <a:pPr marL="629920" lvl="1" indent="-305435" algn="l" rtl="0">
              <a:lnSpc>
                <a:spcPct val="100000"/>
              </a:lnSpc>
              <a:spcBef>
                <a:spcPts val="840"/>
              </a:spcBef>
              <a:spcAft>
                <a:spcPts val="0"/>
              </a:spcAft>
              <a:buSzPts val="1104"/>
              <a:buChar char="◼"/>
            </a:pPr>
            <a:r>
              <a:rPr lang="en-US" sz="1200" b="1">
                <a:latin typeface="Calibri"/>
                <a:ea typeface="Calibri"/>
                <a:cs typeface="Calibri"/>
                <a:sym typeface="Calibri"/>
              </a:rPr>
              <a:t>Gather historical data on bike rentals, including time, date, location, and other relevant factors.</a:t>
            </a:r>
            <a:endParaRPr sz="1200" b="1">
              <a:latin typeface="Calibri"/>
              <a:ea typeface="Calibri"/>
              <a:cs typeface="Calibri"/>
              <a:sym typeface="Calibri"/>
            </a:endParaRPr>
          </a:p>
          <a:p>
            <a:pPr marL="629920" lvl="1" indent="-305435" algn="l" rtl="0">
              <a:lnSpc>
                <a:spcPct val="100000"/>
              </a:lnSpc>
              <a:spcBef>
                <a:spcPts val="840"/>
              </a:spcBef>
              <a:spcAft>
                <a:spcPts val="0"/>
              </a:spcAft>
              <a:buSzPts val="1104"/>
              <a:buChar char="◼"/>
            </a:pPr>
            <a:r>
              <a:rPr lang="en-US" sz="1200" b="1">
                <a:latin typeface="Calibri"/>
                <a:ea typeface="Calibri"/>
                <a:cs typeface="Calibri"/>
                <a:sym typeface="Calibri"/>
              </a:rPr>
              <a:t>Utilize real-time data sources, such as weather conditions, events, and holidays, to enhance prediction accuracy.</a:t>
            </a:r>
            <a:endParaRPr sz="1200" b="1">
              <a:latin typeface="Calibri"/>
              <a:ea typeface="Calibri"/>
              <a:cs typeface="Calibri"/>
              <a:sym typeface="Calibri"/>
            </a:endParaRPr>
          </a:p>
          <a:p>
            <a:pPr marL="305435" lvl="0" indent="-305435" algn="l" rtl="0">
              <a:lnSpc>
                <a:spcPct val="110000"/>
              </a:lnSpc>
              <a:spcBef>
                <a:spcPts val="840"/>
              </a:spcBef>
              <a:spcAft>
                <a:spcPts val="0"/>
              </a:spcAft>
              <a:buSzPts val="1104"/>
              <a:buChar char="◼"/>
            </a:pPr>
            <a:r>
              <a:rPr lang="en-US" sz="1200" b="1">
                <a:latin typeface="Calibri"/>
                <a:ea typeface="Calibri"/>
                <a:cs typeface="Calibri"/>
                <a:sym typeface="Calibri"/>
              </a:rPr>
              <a:t>Data Preprocessing:</a:t>
            </a:r>
            <a:endParaRPr sz="1200" b="1">
              <a:latin typeface="Calibri"/>
              <a:ea typeface="Calibri"/>
              <a:cs typeface="Calibri"/>
              <a:sym typeface="Calibri"/>
            </a:endParaRPr>
          </a:p>
          <a:p>
            <a:pPr marL="629920" lvl="1" indent="-305435" algn="l" rtl="0">
              <a:lnSpc>
                <a:spcPct val="100000"/>
              </a:lnSpc>
              <a:spcBef>
                <a:spcPts val="840"/>
              </a:spcBef>
              <a:spcAft>
                <a:spcPts val="0"/>
              </a:spcAft>
              <a:buSzPts val="1104"/>
              <a:buChar char="◼"/>
            </a:pPr>
            <a:r>
              <a:rPr lang="en-US" sz="1200" b="1">
                <a:latin typeface="Calibri"/>
                <a:ea typeface="Calibri"/>
                <a:cs typeface="Calibri"/>
                <a:sym typeface="Calibri"/>
              </a:rPr>
              <a:t>Clean and preprocess the collected data to handle missing values, outliers, and inconsistencies.</a:t>
            </a:r>
            <a:endParaRPr sz="1200" b="1">
              <a:latin typeface="Calibri"/>
              <a:ea typeface="Calibri"/>
              <a:cs typeface="Calibri"/>
              <a:sym typeface="Calibri"/>
            </a:endParaRPr>
          </a:p>
          <a:p>
            <a:pPr marL="629920" lvl="1" indent="-305435" algn="l" rtl="0">
              <a:lnSpc>
                <a:spcPct val="100000"/>
              </a:lnSpc>
              <a:spcBef>
                <a:spcPts val="840"/>
              </a:spcBef>
              <a:spcAft>
                <a:spcPts val="0"/>
              </a:spcAft>
              <a:buSzPts val="1104"/>
              <a:buChar char="◼"/>
            </a:pPr>
            <a:r>
              <a:rPr lang="en-US" sz="1200" b="1">
                <a:latin typeface="Calibri"/>
                <a:ea typeface="Calibri"/>
                <a:cs typeface="Calibri"/>
                <a:sym typeface="Calibri"/>
              </a:rPr>
              <a:t>Feature engineering to extract relevant features from the data that might impact bike demand.</a:t>
            </a:r>
            <a:endParaRPr sz="1200" b="1">
              <a:latin typeface="Calibri"/>
              <a:ea typeface="Calibri"/>
              <a:cs typeface="Calibri"/>
              <a:sym typeface="Calibri"/>
            </a:endParaRPr>
          </a:p>
          <a:p>
            <a:pPr marL="305435" lvl="0" indent="-305435" algn="l" rtl="0">
              <a:lnSpc>
                <a:spcPct val="110000"/>
              </a:lnSpc>
              <a:spcBef>
                <a:spcPts val="840"/>
              </a:spcBef>
              <a:spcAft>
                <a:spcPts val="0"/>
              </a:spcAft>
              <a:buSzPts val="1104"/>
              <a:buChar char="◼"/>
            </a:pPr>
            <a:r>
              <a:rPr lang="en-US" sz="1200" b="1">
                <a:latin typeface="Calibri"/>
                <a:ea typeface="Calibri"/>
                <a:cs typeface="Calibri"/>
                <a:sym typeface="Calibri"/>
              </a:rPr>
              <a:t>Machine Learning Algorithm:</a:t>
            </a:r>
            <a:endParaRPr sz="1200" b="1">
              <a:latin typeface="Calibri"/>
              <a:ea typeface="Calibri"/>
              <a:cs typeface="Calibri"/>
              <a:sym typeface="Calibri"/>
            </a:endParaRPr>
          </a:p>
          <a:p>
            <a:pPr marL="629920" lvl="1" indent="-305435" algn="l" rtl="0">
              <a:lnSpc>
                <a:spcPct val="100000"/>
              </a:lnSpc>
              <a:spcBef>
                <a:spcPts val="840"/>
              </a:spcBef>
              <a:spcAft>
                <a:spcPts val="0"/>
              </a:spcAft>
              <a:buSzPts val="1104"/>
              <a:buChar char="◼"/>
            </a:pPr>
            <a:r>
              <a:rPr lang="en-US" sz="1200" b="1">
                <a:latin typeface="Calibri"/>
                <a:ea typeface="Calibri"/>
                <a:cs typeface="Calibri"/>
                <a:sym typeface="Calibri"/>
              </a:rPr>
              <a:t>Implement a machine learning algorithm, such as a time-series forecasting model (e.g., ARIMA, SARIMA, or LSTM), to predict bike counts based on historical patterns.</a:t>
            </a:r>
            <a:endParaRPr sz="1200" b="1">
              <a:latin typeface="Calibri"/>
              <a:ea typeface="Calibri"/>
              <a:cs typeface="Calibri"/>
              <a:sym typeface="Calibri"/>
            </a:endParaRPr>
          </a:p>
          <a:p>
            <a:pPr marL="629920" lvl="1" indent="-305435" algn="l" rtl="0">
              <a:lnSpc>
                <a:spcPct val="100000"/>
              </a:lnSpc>
              <a:spcBef>
                <a:spcPts val="840"/>
              </a:spcBef>
              <a:spcAft>
                <a:spcPts val="0"/>
              </a:spcAft>
              <a:buSzPts val="1104"/>
              <a:buChar char="◼"/>
            </a:pPr>
            <a:r>
              <a:rPr lang="en-US" sz="1200" b="1">
                <a:latin typeface="Calibri"/>
                <a:ea typeface="Calibri"/>
                <a:cs typeface="Calibri"/>
                <a:sym typeface="Calibri"/>
              </a:rPr>
              <a:t>Consider incorporating other factors like weather conditions, day of the week, and special events to improve prediction accuracy.</a:t>
            </a:r>
            <a:endParaRPr sz="1200" b="1">
              <a:latin typeface="Calibri"/>
              <a:ea typeface="Calibri"/>
              <a:cs typeface="Calibri"/>
              <a:sym typeface="Calibri"/>
            </a:endParaRPr>
          </a:p>
          <a:p>
            <a:pPr marL="305435" lvl="0" indent="-305435" algn="l" rtl="0">
              <a:lnSpc>
                <a:spcPct val="110000"/>
              </a:lnSpc>
              <a:spcBef>
                <a:spcPts val="840"/>
              </a:spcBef>
              <a:spcAft>
                <a:spcPts val="0"/>
              </a:spcAft>
              <a:buSzPts val="1104"/>
              <a:buChar char="◼"/>
            </a:pPr>
            <a:r>
              <a:rPr lang="en-US" sz="1200" b="1">
                <a:latin typeface="Calibri"/>
                <a:ea typeface="Calibri"/>
                <a:cs typeface="Calibri"/>
                <a:sym typeface="Calibri"/>
              </a:rPr>
              <a:t>Deployment:</a:t>
            </a:r>
            <a:endParaRPr sz="1200" b="1">
              <a:latin typeface="Calibri"/>
              <a:ea typeface="Calibri"/>
              <a:cs typeface="Calibri"/>
              <a:sym typeface="Calibri"/>
            </a:endParaRPr>
          </a:p>
          <a:p>
            <a:pPr marL="629920" lvl="1" indent="-305435" algn="l" rtl="0">
              <a:lnSpc>
                <a:spcPct val="100000"/>
              </a:lnSpc>
              <a:spcBef>
                <a:spcPts val="840"/>
              </a:spcBef>
              <a:spcAft>
                <a:spcPts val="0"/>
              </a:spcAft>
              <a:buSzPts val="1104"/>
              <a:buChar char="◼"/>
            </a:pPr>
            <a:r>
              <a:rPr lang="en-US" sz="1200" b="1">
                <a:latin typeface="Calibri"/>
                <a:ea typeface="Calibri"/>
                <a:cs typeface="Calibri"/>
                <a:sym typeface="Calibri"/>
              </a:rPr>
              <a:t>Develop a user-friendly interface or application that provides real-time predictions for bike counts at different hours.</a:t>
            </a:r>
            <a:endParaRPr sz="1200" b="1">
              <a:latin typeface="Calibri"/>
              <a:ea typeface="Calibri"/>
              <a:cs typeface="Calibri"/>
              <a:sym typeface="Calibri"/>
            </a:endParaRPr>
          </a:p>
          <a:p>
            <a:pPr marL="629920" lvl="1" indent="-305435" algn="l" rtl="0">
              <a:lnSpc>
                <a:spcPct val="100000"/>
              </a:lnSpc>
              <a:spcBef>
                <a:spcPts val="840"/>
              </a:spcBef>
              <a:spcAft>
                <a:spcPts val="0"/>
              </a:spcAft>
              <a:buSzPts val="1104"/>
              <a:buChar char="◼"/>
            </a:pPr>
            <a:r>
              <a:rPr lang="en-US" sz="1200" b="1">
                <a:latin typeface="Calibri"/>
                <a:ea typeface="Calibri"/>
                <a:cs typeface="Calibri"/>
                <a:sym typeface="Calibri"/>
              </a:rPr>
              <a:t>Deploy the solution on a scalable and reliable platform, considering factors like server infrastructure, response time, and user accessibility.</a:t>
            </a:r>
            <a:endParaRPr sz="1200" b="1">
              <a:latin typeface="Calibri"/>
              <a:ea typeface="Calibri"/>
              <a:cs typeface="Calibri"/>
              <a:sym typeface="Calibri"/>
            </a:endParaRPr>
          </a:p>
          <a:p>
            <a:pPr marL="305435" lvl="0" indent="-305435" algn="l" rtl="0">
              <a:lnSpc>
                <a:spcPct val="110000"/>
              </a:lnSpc>
              <a:spcBef>
                <a:spcPts val="840"/>
              </a:spcBef>
              <a:spcAft>
                <a:spcPts val="0"/>
              </a:spcAft>
              <a:buSzPts val="1104"/>
              <a:buChar char="◼"/>
            </a:pPr>
            <a:r>
              <a:rPr lang="en-US" sz="1200" b="1">
                <a:latin typeface="Calibri"/>
                <a:ea typeface="Calibri"/>
                <a:cs typeface="Calibri"/>
                <a:sym typeface="Calibri"/>
              </a:rPr>
              <a:t>Evaluation:</a:t>
            </a:r>
            <a:endParaRPr sz="1200" b="1">
              <a:latin typeface="Calibri"/>
              <a:ea typeface="Calibri"/>
              <a:cs typeface="Calibri"/>
              <a:sym typeface="Calibri"/>
            </a:endParaRPr>
          </a:p>
          <a:p>
            <a:pPr marL="629920" lvl="1" indent="-305435" algn="l" rtl="0">
              <a:lnSpc>
                <a:spcPct val="100000"/>
              </a:lnSpc>
              <a:spcBef>
                <a:spcPts val="840"/>
              </a:spcBef>
              <a:spcAft>
                <a:spcPts val="0"/>
              </a:spcAft>
              <a:buSzPts val="1104"/>
              <a:buChar char="◼"/>
            </a:pPr>
            <a:r>
              <a:rPr lang="en-US" sz="1200" b="1">
                <a:latin typeface="Calibri"/>
                <a:ea typeface="Calibri"/>
                <a:cs typeface="Calibri"/>
                <a:sym typeface="Calibri"/>
              </a:rPr>
              <a:t>Assess the model's performance using appropriate metrics such as Mean Absolute Error (MAE), Root Mean Squared Error (RMSE), or other relevant metrics.</a:t>
            </a:r>
            <a:endParaRPr sz="1200" b="1">
              <a:latin typeface="Calibri"/>
              <a:ea typeface="Calibri"/>
              <a:cs typeface="Calibri"/>
              <a:sym typeface="Calibri"/>
            </a:endParaRPr>
          </a:p>
          <a:p>
            <a:pPr marL="629920" lvl="1" indent="-305435" algn="l" rtl="0">
              <a:lnSpc>
                <a:spcPct val="100000"/>
              </a:lnSpc>
              <a:spcBef>
                <a:spcPts val="840"/>
              </a:spcBef>
              <a:spcAft>
                <a:spcPts val="0"/>
              </a:spcAft>
              <a:buSzPts val="1104"/>
              <a:buChar char="◼"/>
            </a:pPr>
            <a:r>
              <a:rPr lang="en-US" sz="1200" b="1">
                <a:latin typeface="Calibri"/>
                <a:ea typeface="Calibri"/>
                <a:cs typeface="Calibri"/>
                <a:sym typeface="Calibri"/>
              </a:rPr>
              <a:t>Fine-tune the model based on feedback and continuous monitoring of prediction accuracy.</a:t>
            </a:r>
            <a:endParaRPr sz="1200" b="1">
              <a:latin typeface="Calibri"/>
              <a:ea typeface="Calibri"/>
              <a:cs typeface="Calibri"/>
              <a:sym typeface="Calibri"/>
            </a:endParaRPr>
          </a:p>
          <a:p>
            <a:pPr marL="629920" lvl="1" indent="-305435" algn="l" rtl="0">
              <a:lnSpc>
                <a:spcPct val="100000"/>
              </a:lnSpc>
              <a:spcBef>
                <a:spcPts val="840"/>
              </a:spcBef>
              <a:spcAft>
                <a:spcPts val="0"/>
              </a:spcAft>
              <a:buSzPts val="1104"/>
              <a:buChar char="◼"/>
            </a:pPr>
            <a:r>
              <a:rPr lang="en-US" sz="1200"/>
              <a:t>Result:</a:t>
            </a:r>
            <a:endParaRPr sz="1200"/>
          </a:p>
          <a:p>
            <a:pPr marL="0" lvl="0" indent="0" algn="l" rtl="0">
              <a:lnSpc>
                <a:spcPct val="110000"/>
              </a:lnSpc>
              <a:spcBef>
                <a:spcPts val="920"/>
              </a:spcBef>
              <a:spcAft>
                <a:spcPts val="0"/>
              </a:spcAft>
              <a:buSzPts val="1472"/>
              <a:buNone/>
            </a:pP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2" name="Google Shape;122;p17"/>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p>
            <a:pPr marL="0" lvl="0" indent="0" algn="l" rtl="0">
              <a:lnSpc>
                <a:spcPct val="110000"/>
              </a:lnSpc>
              <a:spcBef>
                <a:spcPts val="0"/>
              </a:spcBef>
              <a:spcAft>
                <a:spcPts val="0"/>
              </a:spcAft>
              <a:buSzPts val="1656"/>
              <a:buNone/>
            </a:pPr>
            <a:r>
              <a:rPr lang="en-US" sz="1800" b="1">
                <a:solidFill>
                  <a:srgbClr val="0F0F0F"/>
                </a:solidFill>
              </a:rPr>
              <a:t>The "System Approach" section outlines the overall strategy and methodology for developing and implementing the rental bike prediction system. Here's a suggested structure for this section:</a:t>
            </a:r>
            <a:endParaRPr/>
          </a:p>
          <a:p>
            <a:pPr marL="305435" lvl="0" indent="-305435" algn="l" rtl="0">
              <a:lnSpc>
                <a:spcPct val="110000"/>
              </a:lnSpc>
              <a:spcBef>
                <a:spcPts val="960"/>
              </a:spcBef>
              <a:spcAft>
                <a:spcPts val="0"/>
              </a:spcAft>
              <a:buSzPts val="1656"/>
              <a:buChar char="◼"/>
            </a:pPr>
            <a:r>
              <a:rPr lang="en-US" sz="1800" b="1">
                <a:solidFill>
                  <a:srgbClr val="0F0F0F"/>
                </a:solidFill>
              </a:rPr>
              <a:t>System requirements</a:t>
            </a:r>
            <a:endParaRPr/>
          </a:p>
          <a:p>
            <a:pPr marL="305435" lvl="0" indent="-305435" algn="l" rtl="0">
              <a:lnSpc>
                <a:spcPct val="110000"/>
              </a:lnSpc>
              <a:spcBef>
                <a:spcPts val="960"/>
              </a:spcBef>
              <a:spcAft>
                <a:spcPts val="0"/>
              </a:spcAft>
              <a:buSzPts val="1656"/>
              <a:buChar char="◼"/>
            </a:pPr>
            <a:r>
              <a:rPr lang="en-US" sz="1800" b="1">
                <a:solidFill>
                  <a:srgbClr val="0F0F0F"/>
                </a:solidFill>
              </a:rPr>
              <a:t>Library required to build the model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ALGORITHM &amp; DEPLOYMENT</a:t>
            </a:r>
            <a:endParaRPr/>
          </a:p>
        </p:txBody>
      </p:sp>
      <p:sp>
        <p:nvSpPr>
          <p:cNvPr id="128" name="Google Shape;128;p18"/>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p>
            <a:pPr marL="305435" lvl="0" indent="-305435" algn="l" rtl="0">
              <a:lnSpc>
                <a:spcPct val="110000"/>
              </a:lnSpc>
              <a:spcBef>
                <a:spcPts val="0"/>
              </a:spcBef>
              <a:spcAft>
                <a:spcPts val="0"/>
              </a:spcAft>
              <a:buSzPts val="1288"/>
              <a:buChar char="◼"/>
            </a:pPr>
            <a:r>
              <a:rPr lang="en-US" sz="1400"/>
              <a:t>In the Algorithm section, describe the machine learning algorithm chosen for predicting bike counts. Here's an example structure for this section:</a:t>
            </a:r>
            <a:endParaRPr sz="1400"/>
          </a:p>
          <a:p>
            <a:pPr marL="305435" lvl="0" indent="-305435" algn="l" rtl="0">
              <a:lnSpc>
                <a:spcPct val="110000"/>
              </a:lnSpc>
              <a:spcBef>
                <a:spcPts val="880"/>
              </a:spcBef>
              <a:spcAft>
                <a:spcPts val="0"/>
              </a:spcAft>
              <a:buSzPts val="1288"/>
              <a:buChar char="◼"/>
            </a:pPr>
            <a:r>
              <a:rPr lang="en-US" sz="1400" b="1"/>
              <a:t>Algorithm Selection:</a:t>
            </a:r>
            <a:endParaRPr sz="1400"/>
          </a:p>
          <a:p>
            <a:pPr marL="629920" lvl="1" indent="-305435" algn="l" rtl="0">
              <a:lnSpc>
                <a:spcPct val="100000"/>
              </a:lnSpc>
              <a:spcBef>
                <a:spcPts val="880"/>
              </a:spcBef>
              <a:spcAft>
                <a:spcPts val="0"/>
              </a:spcAft>
              <a:buSzPts val="1288"/>
              <a:buChar char="◼"/>
            </a:pPr>
            <a:r>
              <a:rPr lang="en-US"/>
              <a:t>Provide a brief overview of the chosen algorithm (e.g., time-series forecasting model, like ARIMA or LSTM) and justify its selection based on the problem statement and data characteristics.</a:t>
            </a:r>
            <a:endParaRPr/>
          </a:p>
          <a:p>
            <a:pPr marL="305435" lvl="0" indent="-305435" algn="l" rtl="0">
              <a:lnSpc>
                <a:spcPct val="110000"/>
              </a:lnSpc>
              <a:spcBef>
                <a:spcPts val="880"/>
              </a:spcBef>
              <a:spcAft>
                <a:spcPts val="0"/>
              </a:spcAft>
              <a:buSzPts val="1288"/>
              <a:buChar char="◼"/>
            </a:pPr>
            <a:r>
              <a:rPr lang="en-US" sz="1400" b="1"/>
              <a:t>Data Input:</a:t>
            </a:r>
            <a:endParaRPr sz="1400"/>
          </a:p>
          <a:p>
            <a:pPr marL="629920" lvl="1" indent="-305435" algn="l" rtl="0">
              <a:lnSpc>
                <a:spcPct val="100000"/>
              </a:lnSpc>
              <a:spcBef>
                <a:spcPts val="880"/>
              </a:spcBef>
              <a:spcAft>
                <a:spcPts val="0"/>
              </a:spcAft>
              <a:buSzPts val="1288"/>
              <a:buChar char="◼"/>
            </a:pPr>
            <a:r>
              <a:rPr lang="en-US"/>
              <a:t>Specify the input features used by the algorithm, such as historical bike rental data, weather conditions, day of the week, and any other relevant factors.</a:t>
            </a:r>
            <a:endParaRPr/>
          </a:p>
          <a:p>
            <a:pPr marL="305435" lvl="0" indent="-305435" algn="l" rtl="0">
              <a:lnSpc>
                <a:spcPct val="110000"/>
              </a:lnSpc>
              <a:spcBef>
                <a:spcPts val="880"/>
              </a:spcBef>
              <a:spcAft>
                <a:spcPts val="0"/>
              </a:spcAft>
              <a:buSzPts val="1288"/>
              <a:buChar char="◼"/>
            </a:pPr>
            <a:r>
              <a:rPr lang="en-US" sz="1400" b="1"/>
              <a:t>Training Process:</a:t>
            </a:r>
            <a:endParaRPr sz="1400"/>
          </a:p>
          <a:p>
            <a:pPr marL="629920" lvl="1" indent="-305435" algn="l" rtl="0">
              <a:lnSpc>
                <a:spcPct val="100000"/>
              </a:lnSpc>
              <a:spcBef>
                <a:spcPts val="880"/>
              </a:spcBef>
              <a:spcAft>
                <a:spcPts val="0"/>
              </a:spcAft>
              <a:buSzPts val="1288"/>
              <a:buChar char="◼"/>
            </a:pPr>
            <a:r>
              <a:rPr lang="en-US"/>
              <a:t>Explain how the algorithm is trained using historical data. Highlight any specific considerations or techniques employed, such as cross-validation or hyperparameter tuning.</a:t>
            </a:r>
            <a:endParaRPr/>
          </a:p>
          <a:p>
            <a:pPr marL="305435" lvl="0" indent="-305435" algn="l" rtl="0">
              <a:lnSpc>
                <a:spcPct val="110000"/>
              </a:lnSpc>
              <a:spcBef>
                <a:spcPts val="880"/>
              </a:spcBef>
              <a:spcAft>
                <a:spcPts val="0"/>
              </a:spcAft>
              <a:buSzPts val="1288"/>
              <a:buChar char="◼"/>
            </a:pPr>
            <a:r>
              <a:rPr lang="en-US" sz="1400" b="1"/>
              <a:t>Prediction Process:</a:t>
            </a:r>
            <a:endParaRPr sz="1400"/>
          </a:p>
          <a:p>
            <a:pPr marL="629920" lvl="1" indent="-305435" algn="l" rtl="0">
              <a:lnSpc>
                <a:spcPct val="100000"/>
              </a:lnSpc>
              <a:spcBef>
                <a:spcPts val="880"/>
              </a:spcBef>
              <a:spcAft>
                <a:spcPts val="0"/>
              </a:spcAft>
              <a:buSzPts val="1288"/>
              <a:buChar char="◼"/>
            </a:pPr>
            <a:r>
              <a:rPr lang="en-US"/>
              <a:t>Detail how the trained algorithm makes predictions for future bike counts. Discuss any real-time data inputs considered during the prediction phase.</a:t>
            </a:r>
            <a:endParaRPr/>
          </a:p>
          <a:p>
            <a:pPr marL="305435" lvl="0" indent="-206121" algn="l" rtl="0">
              <a:lnSpc>
                <a:spcPct val="110000"/>
              </a:lnSpc>
              <a:spcBef>
                <a:spcPts val="940"/>
              </a:spcBef>
              <a:spcAft>
                <a:spcPts val="0"/>
              </a:spcAft>
              <a:buSzPts val="1564"/>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9"/>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RESULT</a:t>
            </a:r>
            <a:endParaRPr/>
          </a:p>
        </p:txBody>
      </p:sp>
      <p:sp>
        <p:nvSpPr>
          <p:cNvPr id="134" name="Google Shape;134;p19"/>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p>
            <a:pPr marL="0" lvl="0" indent="0" algn="l" rtl="0">
              <a:lnSpc>
                <a:spcPct val="110000"/>
              </a:lnSpc>
              <a:spcBef>
                <a:spcPts val="0"/>
              </a:spcBef>
              <a:spcAft>
                <a:spcPts val="0"/>
              </a:spcAft>
              <a:buSzPts val="2208"/>
              <a:buNone/>
            </a:pPr>
            <a:r>
              <a:rPr lang="en-US" sz="2400">
                <a:solidFill>
                  <a:srgbClr val="0F0F0F"/>
                </a:solidFill>
              </a:rPr>
              <a:t>Present the results of the machine learning model in terms of its accuracy and effectiveness in predicting bike counts. Include visualizations and comparisons between predicted and actual counts to highlight the model's performance.</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0"/>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CONCLUSION</a:t>
            </a:r>
            <a:endParaRPr/>
          </a:p>
        </p:txBody>
      </p:sp>
      <p:sp>
        <p:nvSpPr>
          <p:cNvPr id="140" name="Google Shape;140;p20"/>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p>
            <a:pPr marL="305435" lvl="0" indent="-305435" algn="l" rtl="0">
              <a:lnSpc>
                <a:spcPct val="110000"/>
              </a:lnSpc>
              <a:spcBef>
                <a:spcPts val="0"/>
              </a:spcBef>
              <a:spcAft>
                <a:spcPts val="0"/>
              </a:spcAft>
              <a:buSzPts val="1840"/>
              <a:buChar char="◼"/>
            </a:pPr>
            <a:r>
              <a:rPr lang="en-US" sz="2000">
                <a:solidFill>
                  <a:srgbClr val="0F0F0F"/>
                </a:solidFill>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1"/>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p>
            <a:pPr marL="0" lvl="0" indent="0" algn="l" rtl="0">
              <a:lnSpc>
                <a:spcPct val="110000"/>
              </a:lnSpc>
              <a:spcBef>
                <a:spcPts val="0"/>
              </a:spcBef>
              <a:spcAft>
                <a:spcPts val="0"/>
              </a:spcAft>
              <a:buSzPts val="1840"/>
              <a:buNone/>
            </a:pPr>
            <a:endParaRPr sz="2000" b="1"/>
          </a:p>
          <a:p>
            <a:pPr marL="305435" lvl="0" indent="-305435" algn="l" rtl="0">
              <a:lnSpc>
                <a:spcPct val="110000"/>
              </a:lnSpc>
              <a:spcBef>
                <a:spcPts val="1000"/>
              </a:spcBef>
              <a:spcAft>
                <a:spcPts val="0"/>
              </a:spcAft>
              <a:buSzPts val="1840"/>
              <a:buChar char="◼"/>
            </a:pPr>
            <a:r>
              <a:rPr lang="en-US" sz="2000"/>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sz="2000"/>
          </a:p>
          <a:p>
            <a:pPr marL="305435" lvl="0" indent="-206121" algn="l" rtl="0">
              <a:lnSpc>
                <a:spcPct val="110000"/>
              </a:lnSpc>
              <a:spcBef>
                <a:spcPts val="940"/>
              </a:spcBef>
              <a:spcAft>
                <a:spcPts val="0"/>
              </a:spcAft>
              <a:buSzPts val="1564"/>
              <a:buNone/>
            </a:pPr>
            <a:endParaRPr/>
          </a:p>
        </p:txBody>
      </p:sp>
      <p:sp>
        <p:nvSpPr>
          <p:cNvPr id="146" name="Google Shape;146;p21"/>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US" sz="4400" b="1" i="0" u="none" strike="noStrike" cap="none">
                <a:solidFill>
                  <a:schemeClr val="accent1"/>
                </a:solidFill>
                <a:latin typeface="Arial"/>
                <a:ea typeface="Arial"/>
                <a:cs typeface="Arial"/>
                <a:sym typeface="Arial"/>
              </a:rPr>
              <a:t>FUTURE SCOPE</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740</Words>
  <PresentationFormat>Custom</PresentationFormat>
  <Paragraphs>61</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Franklin Gothic</vt:lpstr>
      <vt:lpstr>Libre Franklin</vt:lpstr>
      <vt:lpstr>Noto Sans Symbols</vt:lpstr>
      <vt:lpstr>Calibri</vt:lpstr>
      <vt:lpstr>DividendVTI</vt:lpstr>
      <vt:lpstr>KEYLOGGER</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cp:lastModifiedBy>Admin1</cp:lastModifiedBy>
  <cp:revision>1</cp:revision>
  <dcterms:modified xsi:type="dcterms:W3CDTF">2024-04-05T04:07:39Z</dcterms:modified>
</cp:coreProperties>
</file>