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67600" y="2374343"/>
            <a:ext cx="269885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DHARMARA</a:t>
            </a:r>
            <a:r>
              <a:rPr lang="en-IN" sz="3200" b="0" i="0" dirty="0">
                <a:solidFill>
                  <a:srgbClr val="040C28"/>
                </a:solidFill>
                <a:effectLst/>
                <a:latin typeface="Google Sans"/>
              </a:rPr>
              <a:t>J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rebuchet MS"/>
              </a:rPr>
              <a:t> K</a:t>
            </a:r>
            <a:r>
              <a:rPr lang="en-US" sz="3200" dirty="0">
                <a:latin typeface="Trebuchet MS"/>
                <a:cs typeface="Trebuchet MS"/>
              </a:rPr>
              <a:t> 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Google Sans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19</cp:revision>
  <dcterms:created xsi:type="dcterms:W3CDTF">2024-03-26T08:16:27Z</dcterms:created>
  <dcterms:modified xsi:type="dcterms:W3CDTF">2024-03-27T04:29:19Z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