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643896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Deepfakes: The New Frontier of Digital Deception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117896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Deepfakes use AI to create realistic fake videos and audio. They raise urgent concerns about misinformation.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135880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2023, $3 billion was spent combating online misinformation fueled by deepfakes.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3798" y="617231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18" y="6179939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82078" y="6153864"/>
            <a:ext cx="2787610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John Constantine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91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8073" y="3391853"/>
            <a:ext cx="11385352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Ethical Considerations and Responsibilities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78073" y="4356973"/>
            <a:ext cx="6426041" cy="1227058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00363" y="4579263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Transparency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000363" y="5028367"/>
            <a:ext cx="598146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Creators should disclose when content is synthetic.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6404" y="4356973"/>
            <a:ext cx="6426041" cy="1227058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648694" y="4579263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Public education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648694" y="5028367"/>
            <a:ext cx="598146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Informing users about deepfake risks is vital.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78073" y="5806321"/>
            <a:ext cx="6426041" cy="1227058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00363" y="6028611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Accountability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000363" y="6477714"/>
            <a:ext cx="598146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Misuse must have consequences to deter harm.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6404" y="5806321"/>
            <a:ext cx="6426041" cy="1227058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648694" y="6028611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Responsible AI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7648694" y="6477714"/>
            <a:ext cx="598146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technology with ethical safeguards in place.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78073" y="7283410"/>
            <a:ext cx="13074253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80% of people want platforms to label deepfakes transparently.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74820"/>
            <a:ext cx="1021413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Technology Behind Deepfakes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Deep learning &amp; AI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5929670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power face swapping and video manipulation techniques.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67563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069687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Popular tools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69687" y="5929670"/>
            <a:ext cx="329315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DeepFaceLab, FaceSwap, and others enable creators to build deepfakes at about $500 each.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71328" y="534626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473452" y="54310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73452" y="5929670"/>
            <a:ext cx="329315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Involves training neural networks on target faces to create realistic videos.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15289"/>
            <a:ext cx="574488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Types of Deepfakes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33549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Face-swapping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31005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Replacing one person's face with another's in videos.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674" y="3633549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Lip-syncing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674" y="4231005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Altering speech to match new audio content.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633549"/>
            <a:ext cx="27740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Puppet-master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31549" y="4231005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Manipulating facial expressions in real-time.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424" y="3633549"/>
            <a:ext cx="277403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Complete fabrication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5424" y="4581644"/>
            <a:ext cx="277403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fully synthetic characters, like Samsung's AI "Mona Lisa" animation.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863441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Deepfakes in Entertainment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636163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2882979"/>
            <a:ext cx="286821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Realistic characters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381613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Deepfakes create believable digital personas in films.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636163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428684" y="2882979"/>
            <a:ext cx="28970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Resurrecting actors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8684" y="3381613"/>
            <a:ext cx="30912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 brings deceased actors back, seen in "The Irishman" (2019).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985742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97015" y="5232559"/>
            <a:ext cx="34480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Gaming enhancements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97015" y="5731193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Improves graphics and player immersion via realistic avatars.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6350198" y="6625828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"The Irishman" de-aging technology cost $150 million, reflecting deepfake sophistication in entertainment.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008465"/>
            <a:ext cx="671524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Deepfakes and Politics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07990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973217" y="3147239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65923" y="3164681"/>
            <a:ext cx="27518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Misinformation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65923" y="3663315"/>
            <a:ext cx="2751892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Deepfakes spread false information and propaganda widely.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726305" y="307990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4835723" y="3147239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528429" y="3164681"/>
            <a:ext cx="275189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Election impact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528429" y="3663315"/>
            <a:ext cx="2751892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Attempts tripled during the 2020 U.S. election versus 2016.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3798" y="526744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973217" y="533477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65923" y="535221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Trust erosion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65923" y="585085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Undermines public confidence in media and institutions.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87078"/>
            <a:ext cx="1077551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Dangers of Deepfakes in Society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2207895" y="2773085"/>
            <a:ext cx="293072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Reputation damage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271718"/>
            <a:ext cx="42748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False videos harm individuals emotionally and socially.</a:t>
            </a:r>
            <a:endParaRPr lang="en-US" sz="19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784" y="2581989"/>
            <a:ext cx="3612713" cy="3612713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77151" y="2850356"/>
            <a:ext cx="616982" cy="616982"/>
          </a:xfrm>
          <a:prstGeom prst="roundRect">
            <a:avLst>
              <a:gd name="adj" fmla="val 148057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5946815" y="2985254"/>
            <a:ext cx="277654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9491662" y="277308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Cyberbullying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91662" y="3271718"/>
            <a:ext cx="427493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to harass and intimidate people online.</a:t>
            </a:r>
            <a:endParaRPr lang="en-US" sz="19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84" y="2581989"/>
            <a:ext cx="3612713" cy="3612713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36029" y="2850356"/>
            <a:ext cx="616982" cy="616982"/>
          </a:xfrm>
          <a:prstGeom prst="roundRect">
            <a:avLst>
              <a:gd name="adj" fmla="val 1480571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8405693" y="2985254"/>
            <a:ext cx="277654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9491662" y="476452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Fraud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91662" y="5263158"/>
            <a:ext cx="427493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Impersonation can enable financial and identity crimes.</a:t>
            </a:r>
            <a:endParaRPr lang="en-US" sz="1900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84" y="2581989"/>
            <a:ext cx="3612713" cy="3612713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36029" y="5309235"/>
            <a:ext cx="616982" cy="616982"/>
          </a:xfrm>
          <a:prstGeom prst="roundRect">
            <a:avLst>
              <a:gd name="adj" fmla="val 1480571"/>
            </a:avLst>
          </a:prstGeom>
          <a:solidFill>
            <a:srgbClr val="F2EEEE"/>
          </a:solidFill>
          <a:ln/>
        </p:spPr>
      </p:sp>
      <p:sp>
        <p:nvSpPr>
          <p:cNvPr id="17" name="Text 12"/>
          <p:cNvSpPr/>
          <p:nvPr/>
        </p:nvSpPr>
        <p:spPr>
          <a:xfrm>
            <a:off x="8405693" y="5444133"/>
            <a:ext cx="277654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3"/>
          <p:cNvSpPr/>
          <p:nvPr/>
        </p:nvSpPr>
        <p:spPr>
          <a:xfrm>
            <a:off x="2333744" y="476452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Legal risks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863798" y="5263158"/>
            <a:ext cx="42748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Deepfakes challenge evidence integrity in courts.</a:t>
            </a:r>
            <a:endParaRPr lang="en-US" sz="19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84" y="2581989"/>
            <a:ext cx="3612713" cy="3612713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77151" y="5309235"/>
            <a:ext cx="616982" cy="616982"/>
          </a:xfrm>
          <a:prstGeom prst="roundRect">
            <a:avLst>
              <a:gd name="adj" fmla="val 1480571"/>
            </a:avLst>
          </a:prstGeom>
          <a:solidFill>
            <a:srgbClr val="F2EEEE"/>
          </a:solidFill>
          <a:ln/>
        </p:spPr>
      </p:sp>
      <p:sp>
        <p:nvSpPr>
          <p:cNvPr id="22" name="Text 16"/>
          <p:cNvSpPr/>
          <p:nvPr/>
        </p:nvSpPr>
        <p:spPr>
          <a:xfrm>
            <a:off x="5946815" y="5444133"/>
            <a:ext cx="277654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150" dirty="0"/>
          </a:p>
        </p:txBody>
      </p:sp>
      <p:sp>
        <p:nvSpPr>
          <p:cNvPr id="23" name="Text 17"/>
          <p:cNvSpPr/>
          <p:nvPr/>
        </p:nvSpPr>
        <p:spPr>
          <a:xfrm>
            <a:off x="863798" y="64723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67% of people struggle to differentiate deepfakes from real videos.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396603"/>
            <a:ext cx="621768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Detecting Deepfakes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46804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418987" y="246804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Current methods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8987" y="2966680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and audio inconsistencies help spot fakes.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233964" y="3583662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789152" y="358366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 tools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789152" y="4082296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algorithms analyze facial and speech patterns.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604248" y="469927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2159437" y="4699278"/>
            <a:ext cx="312777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Detection challenges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159437" y="5197912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Creators constantly improve fakes to evade detection.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63798" y="6092547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Deepfake Detection Challenge incentivized innovation with $1 million in prizes.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205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44" y="2709029"/>
            <a:ext cx="8170545" cy="504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Role of Legislation and Regulation</a:t>
            </a:r>
            <a:endParaRPr lang="en-US" sz="3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4" y="3480078"/>
            <a:ext cx="888206" cy="10658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76413" y="3657719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Existing laws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1776413" y="4016693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Some policies address deepfake misuse today.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4" y="4545925"/>
            <a:ext cx="888206" cy="106584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76413" y="4723567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New regulations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1776413" y="5082540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Needed to tackle evolving AI threats effectively.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4" y="5611773"/>
            <a:ext cx="888206" cy="106584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76413" y="5789414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Free speech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1776413" y="6148388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Balancing regulation with protection of expression.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" y="6677620"/>
            <a:ext cx="888206" cy="106584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76413" y="6855262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EU AI Act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1776413" y="7214235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Aims to govern the use of deepfake technology.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99968"/>
            <a:ext cx="1049797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Future of Deepfake Technology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5847" y="2526387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5134570" y="214169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Advances in AI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134570" y="2640330"/>
            <a:ext cx="530304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algorithms will create ultra-realistic deepfakes.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5847" y="3783211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932884" y="3565803"/>
            <a:ext cx="285476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Undetectable fakes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932884" y="4064437"/>
            <a:ext cx="416456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 will make deception harder to spot.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5847" y="5207318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0"/>
          <p:cNvSpPr/>
          <p:nvPr/>
        </p:nvSpPr>
        <p:spPr>
          <a:xfrm>
            <a:off x="6731318" y="498990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Arms race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31318" y="5488543"/>
            <a:ext cx="545603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Ongoing battle between creators and detection tools.</a:t>
            </a:r>
            <a:endParaRPr lang="en-US" sz="1900" dirty="0"/>
          </a:p>
        </p:txBody>
      </p:sp>
      <p:sp>
        <p:nvSpPr>
          <p:cNvPr id="17" name="Shape 12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5728" y="6631424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700" dirty="0"/>
          </a:p>
        </p:txBody>
      </p:sp>
      <p:sp>
        <p:nvSpPr>
          <p:cNvPr id="20" name="Text 14"/>
          <p:cNvSpPr/>
          <p:nvPr/>
        </p:nvSpPr>
        <p:spPr>
          <a:xfrm>
            <a:off x="7529632" y="6414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Industry growth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29632" y="6912650"/>
            <a:ext cx="391644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Projected $100 billion market by 2030.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2025-04-30T06:22:20Z</dcterms:created>
  <dcterms:modified xsi:type="dcterms:W3CDTF">2025-04-30T06:22:20Z</dcterms:modified>
</cp:coreProperties>
</file>