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622B-3FFE-2688-B1DD-D10FF7007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465E6-A23D-35CF-BDF5-C4C1EAD5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BE452-A4CC-81B0-1A4E-7BE5D034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8D33-7CA6-25BE-A591-ED111DFE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0A83-FD80-90E4-BC98-9615BD98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0974-3F72-EA49-E5B9-B57870BE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321B-0653-5179-6558-78EACF829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6502-EC8A-C112-31B2-A82C7B56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6FAD-3334-F59A-21D4-49665540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5ED6-D4B9-FD0D-EFA6-76D24FE8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26740-039D-5824-9A7F-4D442391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5D92-9E61-06F2-524A-2DB0C7D5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1D36-52ED-4F8C-4942-01E62875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465F-5A40-7EA6-BCD2-4CBB73AE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D600-59C3-0881-0BC0-ADB0480C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5351-0D2A-6713-48A9-89C7D079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4352-499E-C13D-44F5-D9E11B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D328-A8C8-70AC-9111-7C48ADC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1743-ACA1-64F8-DEF7-0AF6C894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D8CA-2C85-AB18-BD2D-BC8A8B06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C2CC-7797-2F16-3A31-DC38F6F3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C72-C228-C407-210B-BDB40AFE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991A-35BB-CE23-A2E1-107A5704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28D6-B2E8-9BE2-D609-5D8EC04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2211-DB38-FA77-C0CC-3DCA23AA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8687-BE55-BD66-11F7-1E1C9479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3D20-E173-4797-B436-092EEDBD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93A0-6A28-89DA-D5C2-B8F99CB9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6BE1-DFD9-88EB-62D7-C1C4177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529A-E89C-F316-9A55-DC7C20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CECA8-91BA-6191-F0BD-BCC144FA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617D-41FB-2B52-B1FA-8573841F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B71C-1184-EBD4-F380-13C129F4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B8C56-80A4-23AF-C5BC-E68A0A8C2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76305-4FD4-D149-25E2-42B2052A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A28AD-4629-3BC9-7C02-BD6D3C933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C7C0-F2C0-1897-CB46-0CE51CFE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DAEE0-8508-1DBB-BB6C-CF6563F2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D2594-870F-8669-44EB-0F1D95BB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49FD-A732-BFAF-DBF2-02B76B57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7F53E-9959-4EAB-AB6C-EE8B3A7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105CB-D782-3C13-E187-20340AE2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8B87-BD6E-1396-285E-B89418C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AEEF2-D22E-044F-069A-68091F1D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6A1C7-C9E4-B5A7-4262-BE9B9FB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0D337-5D4C-2E2D-F9C0-501B3669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123-D6B9-E78C-3D5B-A8414DF7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CB85-5181-4C4E-E223-33829C61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9F641-61E3-C8C4-CF1D-E4D4B282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22B1D-67A1-2DC9-F01A-629F27BB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52AA-5172-8AA8-93C0-CD498A6F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5DB1-6175-73EF-90FD-2407195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29C3-B939-84CE-C723-9444E8BB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5F621-0BAE-1C98-CD13-11889110D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E0F0-7423-A899-C507-E63F95FA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ECAE-9585-A531-B831-B8D45175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19D30-7450-67F4-88CB-5EEBF21C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0B26-6ECA-FDC6-0E5C-5156FCE6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A4E8D-4560-FDB8-2DCA-0540C9F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B8A6-48FF-FFB4-3DAD-AC0A2800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57C2-7067-43D9-EA98-F57A5F81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71EC4-7917-4CD9-85B5-D1E1710C497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35EB-ABCA-C92A-B41E-26DBD5251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DD5D-3C53-1B1A-468A-501AF182A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0AED6-DFCB-4901-AC03-E4A39DE6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BEF8-D96B-207B-6076-CA7E2A25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5D22C-D446-3497-BC5E-4312CE87F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882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1B39-3DC1-0C82-EBE9-B382617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Test</a:t>
            </a:r>
          </a:p>
        </p:txBody>
      </p:sp>
      <p:pic>
        <p:nvPicPr>
          <p:cNvPr id="5" name="Content Placeholder 4" descr="Group of people having fun at music concert">
            <a:extLst>
              <a:ext uri="{FF2B5EF4-FFF2-40B4-BE49-F238E27FC236}">
                <a16:creationId xmlns:a16="http://schemas.microsoft.com/office/drawing/2014/main" id="{11658720-CAA6-2C8C-720C-60655A013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10" y="1825625"/>
            <a:ext cx="6538180" cy="4351338"/>
          </a:xfrm>
        </p:spPr>
      </p:pic>
    </p:spTree>
    <p:extLst>
      <p:ext uri="{BB962C8B-B14F-4D97-AF65-F5344CB8AC3E}">
        <p14:creationId xmlns:p14="http://schemas.microsoft.com/office/powerpoint/2010/main" val="287246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</vt:lpstr>
      <vt:lpstr>New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Abani Ranjan Samal</dc:creator>
  <cp:lastModifiedBy>Abani Ranjan Samal</cp:lastModifiedBy>
  <cp:revision>2</cp:revision>
  <dcterms:created xsi:type="dcterms:W3CDTF">2025-08-01T03:40:01Z</dcterms:created>
  <dcterms:modified xsi:type="dcterms:W3CDTF">2025-08-01T03:55:18Z</dcterms:modified>
</cp:coreProperties>
</file>