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9B5-39D2-A524-1069-AF4E42296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9D739-05DA-BC3B-7683-EBFBE3F6C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CE4E8-9C92-603F-4FD3-1DDE54AB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845B-D486-7934-0B59-2BB9CF22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5D56-D274-854C-F66C-C7906A7D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5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32FE-41A6-8943-52D3-EFA072CC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38FC5-C142-174A-3895-D9CC1C234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DD5A-3BA7-6DF2-E5A1-21006D58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A5491-5C83-C71D-406A-6A37B0E2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15D8E-131F-1407-BA12-8D6F8CED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0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6DE50-EC43-7E87-A938-9A9DAD784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08D9E0-089E-92D2-28D7-F2A49ADFB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C17F6-FCC0-11DA-2F90-43D80127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92CB-0D1E-1F81-93EE-2326D22C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2017-739B-3E3E-1723-CB2A8777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5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626C-5842-D3B4-89AC-CF46599A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1D98A-874F-27AD-8907-3B62983E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78120-CE02-E34E-1192-36FCA4C9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D204-F425-7CF9-AC7B-84D27006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9D0F-4D8E-2C70-3EE8-8AA3116D5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37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A94E-702B-ED74-1905-BBC14DCB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6C2D4-04B2-07FD-55E7-3C20FDC1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0310-9655-A899-33C2-D85CCD16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E9A7C-9073-BB34-9520-B4DD4BD4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B6795-F793-F38A-323D-76C8F6CC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50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D8A8D-2269-0204-67F4-E7A0DC4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E8409-99A3-210B-DD9F-EC1A4A33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1105E-1907-3DCC-33D5-FF2F16EF3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66E69-184D-81B2-F3C7-A8A473723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F267A-AABF-922B-5D65-FBC8451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5335A-B2CF-619A-8E3B-EA5F6F43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0CD6-2581-BDBF-462D-851D273BD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ECBCF-0CC2-8147-78A2-E87CDD03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6F2A9-2925-8A85-E594-49594C049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B06EF-CFBA-80B6-F817-7C9F79BD4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F912B-1DAC-0334-6A92-1767BD105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2B436-3A57-A3F6-9916-B6EF4C6F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943F5-D73D-AC3A-5054-89428B83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F84A7-C52D-0253-5796-9887FBF5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8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D1838-0F4A-A5CF-7CF0-DB098D50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0C27F-AEA6-488A-341C-03DB554C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14BB9-1176-EFC0-8B26-4C8B8270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F88F3-BB26-0D64-6620-81C57D74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6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01A28-7C25-3CA5-34BC-BA4E04A6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B723D-860A-8FF7-91A0-1F0FABDA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F023-F00C-CBF1-5D32-F4D875A7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0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F612-78FE-52DD-CF2F-07CF1DC3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0165-9522-0453-6C46-B9DD3912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6ED0C-DAEC-ACE1-1C52-FB786CAAD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6E95A-3154-DD35-2F72-078DD317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8C242-5094-08D3-6418-20692068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BF246-6B38-4840-0B8A-F78D0BBB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4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15E8-3455-5D56-7884-4CEB620C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91689-AE20-7D83-6BC0-C715194C3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FE4F-09F3-B1B9-1677-4BB2E936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283A9-63A4-FE8F-E64A-999011CA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66627-C95B-A2F7-C314-05A7171E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6D561-160B-902A-04AF-2F5AB962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7C490-A4BC-C73E-36FA-1CBCA25BE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2E1C6-F8E0-A112-CBE9-5B9C2C1AE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2EE0-01A9-F8F1-67D0-E10BFA3F2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35ADE-2D98-4916-BA06-9329C1437C0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36DF-F75A-74D8-6788-01BC73D8A4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C8AED-80B1-5369-3BB8-1F6F1B65E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ACC936-AE5F-4043-BEC3-A2B7B2804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6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1FBD-D9C3-4FFA-7F4A-944313C06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 Append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1B50D-5308-3751-F346-4606CAD49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86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3526-3EC5-B7E1-1ED1-12188072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Test2</a:t>
            </a:r>
          </a:p>
        </p:txBody>
      </p:sp>
      <p:pic>
        <p:nvPicPr>
          <p:cNvPr id="5" name="Content Placeholder 4" descr="Icebergs">
            <a:extLst>
              <a:ext uri="{FF2B5EF4-FFF2-40B4-BE49-F238E27FC236}">
                <a16:creationId xmlns:a16="http://schemas.microsoft.com/office/drawing/2014/main" id="{108FED90-CB7D-7EAC-3D34-9BDA8BDBE4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027" y="1825625"/>
            <a:ext cx="7513946" cy="4351338"/>
          </a:xfrm>
        </p:spPr>
      </p:pic>
    </p:spTree>
    <p:extLst>
      <p:ext uri="{BB962C8B-B14F-4D97-AF65-F5344CB8AC3E}">
        <p14:creationId xmlns:p14="http://schemas.microsoft.com/office/powerpoint/2010/main" val="2326605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To Append</vt:lpstr>
      <vt:lpstr>Test2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Abani Ranjan Samal</dc:creator>
  <cp:lastModifiedBy>Abani Ranjan Samal</cp:lastModifiedBy>
  <cp:revision>2</cp:revision>
  <dcterms:created xsi:type="dcterms:W3CDTF">2025-08-01T03:55:40Z</dcterms:created>
  <dcterms:modified xsi:type="dcterms:W3CDTF">2025-08-01T03:56:09Z</dcterms:modified>
</cp:coreProperties>
</file>