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552C-429D-9747-08D8-356DA816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NUTRIVISION AI POWERED NUTRITION ANALYSER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3FAB-56CC-AB83-8CDE-BFC55E2B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PPT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292952-334B-72FA-2D40-DDD7DCFB3854}"/>
              </a:ext>
            </a:extLst>
          </p:cNvPr>
          <p:cNvSpPr txBox="1">
            <a:spLocks/>
          </p:cNvSpPr>
          <p:nvPr/>
        </p:nvSpPr>
        <p:spPr>
          <a:xfrm>
            <a:off x="5820935" y="5078018"/>
            <a:ext cx="603281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DHARUN PRASANTH S (210701056)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BHUVANESHWARI S (210701043)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3RD YEAR CSE A</a:t>
            </a:r>
          </a:p>
          <a:p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5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50A7-8244-F75B-21B8-99ADD002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AC8B-E1BF-B454-D61C-8F07530A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S. Banerjee and A. C. Mondal, "Nutrient Food Prediction Through Deep Learning," 2021 Asian Conference on Innovation in Technology (ASIANCON), PUNE, India, 2021, pp. 1-5, </a:t>
            </a:r>
            <a:r>
              <a:rPr lang="en-US" sz="2400" dirty="0" err="1"/>
              <a:t>doi</a:t>
            </a:r>
            <a:r>
              <a:rPr lang="en-US" sz="2400" dirty="0"/>
              <a:t>: 10.1109/ASIANCON51346.2021.9545014.</a:t>
            </a:r>
          </a:p>
          <a:p>
            <a:r>
              <a:rPr lang="en-IN" sz="2400" dirty="0"/>
              <a:t>S. -C. Huang, W. -C. Chiang, Y. -T. Yang and J. -S. Wang, "An Image-based AI Nutrition Analysis Platform for Food in Compartment Trays," 2023 14th IIAI International Congress on Advanced Applied Informatics (IIAIAAI), Koriyama, Japan, 2023, pp. 373-374, </a:t>
            </a:r>
            <a:r>
              <a:rPr lang="en-IN" sz="2400" dirty="0" err="1"/>
              <a:t>doi</a:t>
            </a:r>
            <a:r>
              <a:rPr lang="en-IN" sz="2400" dirty="0"/>
              <a:t>: 10.1109/IIAIAAI59060.2023.00079. </a:t>
            </a:r>
            <a:endParaRPr lang="en-US" sz="2400" dirty="0"/>
          </a:p>
          <a:p>
            <a:r>
              <a:rPr lang="en-IN" sz="2400" dirty="0"/>
              <a:t>] E. </a:t>
            </a:r>
            <a:r>
              <a:rPr lang="en-IN" sz="2400" dirty="0" err="1"/>
              <a:t>Dashkova</a:t>
            </a:r>
            <a:r>
              <a:rPr lang="en-IN" sz="2400" dirty="0"/>
              <a:t> and R. </a:t>
            </a:r>
            <a:r>
              <a:rPr lang="en-IN" sz="2400" dirty="0" err="1"/>
              <a:t>Dorokhova</a:t>
            </a:r>
            <a:r>
              <a:rPr lang="en-IN" sz="2400" dirty="0"/>
              <a:t>, "</a:t>
            </a:r>
            <a:r>
              <a:rPr lang="en-IN" sz="2400" dirty="0" err="1"/>
              <a:t>SmartDiet</a:t>
            </a:r>
            <a:r>
              <a:rPr lang="en-IN" sz="2400" dirty="0"/>
              <a:t> — Personal wellbeing assistant and diet planner mobile service," 2012 11th Conference of Open Innovations Association (FRUCT), St. Petersburg, Russia, 2012, pp. 35-39, </a:t>
            </a:r>
            <a:r>
              <a:rPr lang="en-IN" sz="2400" dirty="0" err="1"/>
              <a:t>doi</a:t>
            </a:r>
            <a:r>
              <a:rPr lang="en-IN" sz="2400" dirty="0"/>
              <a:t>: 10.23919/FRUCT.2012.8253106. </a:t>
            </a:r>
          </a:p>
        </p:txBody>
      </p:sp>
    </p:spTree>
    <p:extLst>
      <p:ext uri="{BB962C8B-B14F-4D97-AF65-F5344CB8AC3E}">
        <p14:creationId xmlns:p14="http://schemas.microsoft.com/office/powerpoint/2010/main" val="17207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50A7-8244-F75B-21B8-99ADD002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AC8B-E1BF-B454-D61C-8F07530A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P. Slade, "DIY Activity Tracker: Count Your Calories More Accurately than a Smartphone," in IEEE Spectrum, vol. 58, no. 10, pp. 14-16, October 2021, </a:t>
            </a:r>
            <a:r>
              <a:rPr lang="en-US" sz="2400" dirty="0" err="1"/>
              <a:t>doi</a:t>
            </a:r>
            <a:r>
              <a:rPr lang="en-US" sz="2400" dirty="0"/>
              <a:t>: 10.1109/MSPEC.2021.9563960.</a:t>
            </a:r>
          </a:p>
          <a:p>
            <a:r>
              <a:rPr lang="en-IN" sz="2400" dirty="0"/>
              <a:t>] L. Guo, J. Zhang, J. Yu, G. Wang, Y. Qi and T. Liu, "Diet Planning Models Based on Linear Programming Theory for Catering Problems," 2023 2nd International Conference on Automation, Robotics and Computer vi Engineering (ICARCE), Wuhan, China, 2023, pp. 1-4, </a:t>
            </a:r>
            <a:r>
              <a:rPr lang="en-IN" sz="2400" dirty="0" err="1"/>
              <a:t>doi</a:t>
            </a:r>
            <a:r>
              <a:rPr lang="en-IN" sz="2400" dirty="0"/>
              <a:t>: 10.1109/ICARCE59252.2024.10492475.</a:t>
            </a:r>
          </a:p>
        </p:txBody>
      </p:sp>
    </p:spTree>
    <p:extLst>
      <p:ext uri="{BB962C8B-B14F-4D97-AF65-F5344CB8AC3E}">
        <p14:creationId xmlns:p14="http://schemas.microsoft.com/office/powerpoint/2010/main" val="320191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2FB7-AE9B-A4E1-896E-9F1C12CA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490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C2E6-7E7A-5D16-AA25-96A62855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3D2A-7775-CBD8-3425-11B443FE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Seamlessly tracks dietary intake, offering personalized insights to support users in achieving their health and fitness objectives effectively.</a:t>
            </a:r>
          </a:p>
          <a:p>
            <a:r>
              <a:rPr lang="en-US" sz="2400" dirty="0"/>
              <a:t>Delivers immediate feedback on dietary choices, empowering individuals to make informed decisions about their nutrition for better health outcomes.</a:t>
            </a:r>
          </a:p>
          <a:p>
            <a:r>
              <a:rPr lang="en-US" sz="2400" dirty="0"/>
              <a:t>Utilizes advanced data analysis techniques to generate tailored recommendations, ensuring that users receive personalized advice aligned with their unique goals and preferences.</a:t>
            </a:r>
          </a:p>
          <a:p>
            <a:r>
              <a:rPr lang="en-US" sz="2400" dirty="0"/>
              <a:t>Enhances user engagement and efficiency in fitness regulation through a user-friendly interface, providing a comprehensive tool for maintaining a healthy lifestyle."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0C17-9B15-8E6C-0B01-FCA69213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CF06-D801-D6A5-4254-88367BC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26810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Provide users with tools and resources to achieve optimal well-being, including accurate, up-to-date information curated by health experts.</a:t>
            </a:r>
          </a:p>
          <a:p>
            <a:r>
              <a:rPr lang="en-US" sz="2400" dirty="0"/>
              <a:t>Enable personalized nutrition planning through a user-friendly diet planner, helping users create balanced meals tailored to their needs.</a:t>
            </a:r>
          </a:p>
          <a:p>
            <a:r>
              <a:rPr lang="en-US" sz="2400" dirty="0"/>
              <a:t>Support consistent exercise regimens by offering a calorie burn calculator to track and adjust workouts for optimal results.</a:t>
            </a:r>
          </a:p>
          <a:p>
            <a:r>
              <a:rPr lang="en-US" sz="2400" dirty="0"/>
              <a:t>Utilize cutting-edge technology and professional insights to simplify the process of leading a healthier lifestyle, making it accessible to all.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36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224-442E-08F7-B3AF-CF4DA114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79BA-CC98-CCD9-6F64-7B6EF5B6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Individuals face challenges in navigating the complex world of exercise and nutrition, leading to confusion and discontent.</a:t>
            </a:r>
          </a:p>
          <a:p>
            <a:r>
              <a:rPr lang="en-US" sz="2400" dirty="0"/>
              <a:t>There is an overwhelming amount of information with little personalized guidance available for those pursuing health and fitness.</a:t>
            </a:r>
          </a:p>
          <a:p>
            <a:r>
              <a:rPr lang="en-US" sz="2400" dirty="0"/>
              <a:t>Our project aims to provide a comprehensive health and fitness platform with expert-curated resources and advanced technological tools.</a:t>
            </a:r>
          </a:p>
          <a:p>
            <a:r>
              <a:rPr lang="en-US" sz="2400" dirty="0"/>
              <a:t>The platform will offer personalized nutrition planning and accurate exercise tracking to make leading a healthier lifestyle simpler and more accessible.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43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53E1-89C4-1F85-684A-1D2279DD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CA73-7953-1E90-DA83-2EAA28DB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must gather health and fitness information from multiple sources, often resulting in contradictory advice and confusion due to fragmented content.</a:t>
            </a:r>
          </a:p>
          <a:p>
            <a:r>
              <a:rPr lang="en-US" sz="2400" dirty="0"/>
              <a:t>Existing platforms often provide generic advice that fails to cater to individual dietary and fitness needs, leading to ineffective results.</a:t>
            </a:r>
          </a:p>
          <a:p>
            <a:r>
              <a:rPr lang="en-US" sz="2400" dirty="0"/>
              <a:t>Many users rely on manual tracking methods for nutrition and exercise, which are time-consuming and prone to errors, limiting accuracy.</a:t>
            </a:r>
          </a:p>
          <a:p>
            <a:r>
              <a:rPr lang="en-US" sz="2400" dirty="0"/>
              <a:t>Current health and fitness apps may lack integration with the latest technology, reducing their effectiveness and user engagement with outdated interfaces.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78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53E1-89C4-1F85-684A-1D2279DD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CA73-7953-1E90-DA83-2EAA28DB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Provide a single platform with carefully curated articles from fitness and nutrition specialists, ensuring accurate and trustworthy information for users.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Implement a user-friendly diet planner offering customized meal plans tailored to individual dietary requirements and fitness goals.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Introduce advanced tools like a nutrition analyzer and calorie burn calculator for precise tracking of dietary intake and exercise output.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Utilize the latest technological advancements to enhance user experience, ensuring the platform is accessible, intuitive, and continuously updated.</a:t>
            </a:r>
          </a:p>
        </p:txBody>
      </p:sp>
    </p:spTree>
    <p:extLst>
      <p:ext uri="{BB962C8B-B14F-4D97-AF65-F5344CB8AC3E}">
        <p14:creationId xmlns:p14="http://schemas.microsoft.com/office/powerpoint/2010/main" val="314090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B6F-2439-5916-A0C4-4905E744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792E-0062-91A3-D59C-726C9384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40466"/>
            <a:ext cx="11029615" cy="3678303"/>
          </a:xfrm>
        </p:spPr>
        <p:txBody>
          <a:bodyPr/>
          <a:lstStyle/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HTML &amp; CSS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JavaScript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React JS 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Node.js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MongoDB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6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B6F-2439-5916-A0C4-4905E744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1A663-0104-2FE9-4375-662DC7A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9791"/>
            <a:ext cx="11299371" cy="43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4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B6F-2439-5916-A0C4-4905E744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792E-0062-91A3-D59C-726C9384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7951"/>
            <a:ext cx="11029615" cy="3678303"/>
          </a:xfrm>
        </p:spPr>
        <p:txBody>
          <a:bodyPr/>
          <a:lstStyle/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Nutrition Analysis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Calorie Tracker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Diets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Diet Planner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663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228</TotalTime>
  <Words>757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NUTRIVISION AI POWERED NUTRITION ANALYSER</vt:lpstr>
      <vt:lpstr>ABSTRACT</vt:lpstr>
      <vt:lpstr>OBJECTIVES</vt:lpstr>
      <vt:lpstr>PROBLEM STATEMENT</vt:lpstr>
      <vt:lpstr>EXISTING SYSTEM</vt:lpstr>
      <vt:lpstr>PROPOSED SYSTEM</vt:lpstr>
      <vt:lpstr>TECH STACK</vt:lpstr>
      <vt:lpstr>SYSTEM ARCHITECTURE</vt:lpstr>
      <vt:lpstr>MODULES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NUTRIVISION AI POWERED NUTRITION ANALYSER</dc:title>
  <dc:creator>kaja mohideen</dc:creator>
  <cp:lastModifiedBy>kaja mohideen</cp:lastModifiedBy>
  <cp:revision>1</cp:revision>
  <dcterms:created xsi:type="dcterms:W3CDTF">2024-05-19T12:50:08Z</dcterms:created>
  <dcterms:modified xsi:type="dcterms:W3CDTF">2024-05-19T16:38:29Z</dcterms:modified>
</cp:coreProperties>
</file>