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77" r:id="rId3"/>
    <p:sldId id="278" r:id="rId4"/>
    <p:sldId id="280" r:id="rId5"/>
    <p:sldId id="285" r:id="rId6"/>
    <p:sldId id="286" r:id="rId7"/>
    <p:sldId id="281" r:id="rId8"/>
    <p:sldId id="287" r:id="rId9"/>
    <p:sldId id="288" r:id="rId10"/>
    <p:sldId id="289" r:id="rId11"/>
    <p:sldId id="29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3F927-BE26-41CA-B609-EFE3A72D4220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323AE-99B8-4F64-8F1B-C563CB2EF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67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0315-5B15-672F-31E3-B973DB571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50901"/>
            <a:ext cx="8689976" cy="1828799"/>
          </a:xfrm>
        </p:spPr>
        <p:txBody>
          <a:bodyPr>
            <a:normAutofit/>
          </a:bodyPr>
          <a:lstStyle/>
          <a:p>
            <a:r>
              <a:rPr lang="en-US" sz="5400" b="1" dirty="0"/>
              <a:t>EMPLOYEE TURNOVER</a:t>
            </a:r>
            <a:br>
              <a:rPr lang="en-US" sz="5400" b="1" dirty="0"/>
            </a:br>
            <a:r>
              <a:rPr lang="en-US" sz="5400" b="1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CE3A0-5A50-1AE7-CEAD-465EAC3B2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lvl="1" algn="l"/>
            <a:r>
              <a:rPr lang="en-US" dirty="0"/>
              <a:t>                         Student name:     K.K. DHARUNIKA</a:t>
            </a:r>
          </a:p>
          <a:p>
            <a:pPr lvl="1" algn="l"/>
            <a:r>
              <a:rPr lang="en-US" dirty="0"/>
              <a:t>	                     Register no:     312200836</a:t>
            </a:r>
          </a:p>
          <a:p>
            <a:pPr lvl="1" algn="l"/>
            <a:r>
              <a:rPr lang="en-US" dirty="0"/>
              <a:t>	        Department name:     B.COM - GENERAL</a:t>
            </a:r>
          </a:p>
          <a:p>
            <a:pPr lvl="1" algn="l"/>
            <a:r>
              <a:rPr lang="en-US" dirty="0"/>
              <a:t>		          College:      PACHAYAPPAS COLLEGE FOR WOMEN-KANCHIPURAM</a:t>
            </a:r>
          </a:p>
        </p:txBody>
      </p:sp>
    </p:spTree>
    <p:extLst>
      <p:ext uri="{BB962C8B-B14F-4D97-AF65-F5344CB8AC3E}">
        <p14:creationId xmlns:p14="http://schemas.microsoft.com/office/powerpoint/2010/main" val="2546280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49C8-5958-5EE3-41AA-4C4208C8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results &amp; 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92B84-3F50-AF75-BAB7-9E947D6148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Average number of employee turnover: 	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average monthly employment  =  348.08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total separation = 54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employee turnover = 15.51%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286D1-D559-7B0E-8B84-3D5265FE3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100" y="3130547"/>
            <a:ext cx="5626100" cy="281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20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4269-5FA8-060D-4342-D54626CB9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E85EB-0A08-50EB-7DF3-92F1E84DAE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87694"/>
            <a:ext cx="10363826" cy="37543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Here's a conclusion for an employee turnover analysis:</a:t>
            </a:r>
          </a:p>
          <a:p>
            <a:r>
              <a:rPr lang="en-US" dirty="0"/>
              <a:t>Employee turnover analysis has revealed valuable insights into the factors contributing to turnover within our organization. Key findings include.</a:t>
            </a:r>
          </a:p>
          <a:p>
            <a:r>
              <a:rPr lang="en-US" dirty="0"/>
              <a:t>Highest turnover rates among younger employees (20-30 years old) and those in entry-level positions.</a:t>
            </a:r>
          </a:p>
          <a:p>
            <a:r>
              <a:rPr lang="en-US" dirty="0"/>
              <a:t>Top reasons for leaving: lack of career growth opportunities, poor management, and unsatisfying work-life balance. </a:t>
            </a:r>
          </a:p>
          <a:p>
            <a:r>
              <a:rPr lang="en-US" dirty="0"/>
              <a:t>Significant correlations between turnover and factors like job satisfaction, engagement, and manager quality.</a:t>
            </a:r>
          </a:p>
          <a:p>
            <a:r>
              <a:rPr lang="en-US" dirty="0"/>
              <a:t>Predictive models accurately identifying high-risk employees with 85% accuracy</a:t>
            </a:r>
          </a:p>
        </p:txBody>
      </p:sp>
    </p:spTree>
    <p:extLst>
      <p:ext uri="{BB962C8B-B14F-4D97-AF65-F5344CB8AC3E}">
        <p14:creationId xmlns:p14="http://schemas.microsoft.com/office/powerpoint/2010/main" val="127070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ACC0-BEB1-9E3B-150A-A5C74AE3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70" y="530088"/>
            <a:ext cx="10511956" cy="1086677"/>
          </a:xfrm>
        </p:spPr>
        <p:txBody>
          <a:bodyPr>
            <a:normAutofit/>
          </a:bodyPr>
          <a:lstStyle/>
          <a:p>
            <a:r>
              <a:rPr lang="en-US" sz="6000" b="1" dirty="0"/>
              <a:t>Project tittle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BFEEF-6DFA-627E-4460-E04AB3EA7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74" y="2756453"/>
            <a:ext cx="10351752" cy="177579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EMPLOYEE TURNOVER</a:t>
            </a:r>
            <a:br>
              <a:rPr lang="en-US" sz="4000" b="1" dirty="0">
                <a:solidFill>
                  <a:schemeClr val="tx1"/>
                </a:solidFill>
              </a:rPr>
            </a:br>
            <a:r>
              <a:rPr lang="en-US" sz="4000" b="1" dirty="0">
                <a:solidFill>
                  <a:schemeClr val="tx1"/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01274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914D-E20F-62C1-51C9-D25C59BE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19DCB-4825-ECCA-DD89-8F16DB66F6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 problem statement		</a:t>
            </a:r>
          </a:p>
          <a:p>
            <a:r>
              <a:rPr lang="en-US" dirty="0"/>
              <a:t>2. project overview</a:t>
            </a:r>
          </a:p>
          <a:p>
            <a:r>
              <a:rPr lang="en-US" dirty="0"/>
              <a:t>3. end users</a:t>
            </a:r>
          </a:p>
          <a:p>
            <a:r>
              <a:rPr lang="en-US" dirty="0"/>
              <a:t>4. our solution and proposition</a:t>
            </a:r>
          </a:p>
          <a:p>
            <a:r>
              <a:rPr lang="en-US" dirty="0"/>
              <a:t>5. dataset description</a:t>
            </a:r>
          </a:p>
          <a:p>
            <a:r>
              <a:rPr lang="en-US" dirty="0"/>
              <a:t>6. modelling</a:t>
            </a:r>
          </a:p>
          <a:p>
            <a:r>
              <a:rPr lang="en-US" dirty="0"/>
              <a:t>7. results &amp; discussions</a:t>
            </a:r>
          </a:p>
          <a:p>
            <a:r>
              <a:rPr lang="en-US" dirty="0"/>
              <a:t>8. conclusion</a:t>
            </a:r>
          </a:p>
        </p:txBody>
      </p:sp>
    </p:spTree>
    <p:extLst>
      <p:ext uri="{BB962C8B-B14F-4D97-AF65-F5344CB8AC3E}">
        <p14:creationId xmlns:p14="http://schemas.microsoft.com/office/powerpoint/2010/main" val="379782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C804-4606-4AB2-FCF7-6DB93AB9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8F6DA-E67D-24FA-AB07-2F0FFF1623D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Employee turnover can be viewed as the ratio of workers that had to be replaced within a certain period to the total average number of employees in an organization.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every organization, an employee plays a pivotal role in determining the success or failure of an organization. Therefore, the turnover rate in every organization is of great importance. In the contemporary world, there is a great significance for an organization to retain its employees.</a:t>
            </a:r>
          </a:p>
        </p:txBody>
      </p:sp>
    </p:spTree>
    <p:extLst>
      <p:ext uri="{BB962C8B-B14F-4D97-AF65-F5344CB8AC3E}">
        <p14:creationId xmlns:p14="http://schemas.microsoft.com/office/powerpoint/2010/main" val="135456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7A8C-3399-A45A-4BB7-F0EAEAD9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project overview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44D600-D061-0FA5-D6E8-42EC754FA84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93764" y="1762539"/>
            <a:ext cx="7370386" cy="461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0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2D666-2699-D8C0-3233-74E6142D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EF49D-EA18-3D8A-D4B5-FB9D1FC3FC3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Identify root causes of turnover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Develop targeted retention strategies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Improve employee engagement and satisfaction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 Optimize recruitment processes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Enhance overall organizational performance</a:t>
            </a:r>
          </a:p>
        </p:txBody>
      </p:sp>
    </p:spTree>
    <p:extLst>
      <p:ext uri="{BB962C8B-B14F-4D97-AF65-F5344CB8AC3E}">
        <p14:creationId xmlns:p14="http://schemas.microsoft.com/office/powerpoint/2010/main" val="13393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D9EF-D952-0B10-C032-57BBC034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our solution and proposition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AA87-A046-7747-213E-B6FA9F875B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89044"/>
            <a:ext cx="10363826" cy="4002156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AutoNum type="arabicPeriod"/>
            </a:pPr>
            <a:r>
              <a:rPr lang="en-US" dirty="0"/>
              <a:t>Turnover Analytics Dashboard: A user-friendly platform providing real-time insights into turnover rates, trends, and patterns.</a:t>
            </a:r>
          </a:p>
          <a:p>
            <a:pPr marL="457200" indent="-457200">
              <a:buAutoNum type="arabicPeriod"/>
            </a:pPr>
            <a:r>
              <a:rPr lang="en-US" dirty="0"/>
              <a:t>2. Predictive Modeling: Identifies high-risk employees and departments, enabling proactive retention strategies</a:t>
            </a:r>
          </a:p>
          <a:p>
            <a:pPr marL="457200" indent="-457200">
              <a:buAutoNum type="arabicPeriod"/>
            </a:pPr>
            <a:r>
              <a:rPr lang="en-US" dirty="0"/>
              <a:t>Exit Interview and Survey Tools: Standardized frameworks to collect meaningful feedback from departing employees. </a:t>
            </a:r>
          </a:p>
          <a:p>
            <a:pPr marL="457200" indent="-457200">
              <a:buAutoNum type="arabicPeriod" startAt="4"/>
            </a:pPr>
            <a:r>
              <a:rPr lang="en-US" dirty="0"/>
              <a:t>Root Cause Analysis Workshops: Guided sessions to uncover underlying reasons for turnover.</a:t>
            </a:r>
          </a:p>
          <a:p>
            <a:pPr marL="457200" indent="-457200">
              <a:buAutoNum type="arabicPeriod" startAt="4"/>
            </a:pPr>
            <a:r>
              <a:rPr lang="en-US" dirty="0"/>
              <a:t>Customized Action Plans: Data-driven recommendations for retention, recruitment, and talent management.</a:t>
            </a:r>
          </a:p>
          <a:p>
            <a:pPr marL="457200" indent="-457200">
              <a:buAutoNum type="arabicPeriod" startAt="4"/>
            </a:pPr>
            <a:r>
              <a:rPr lang="en-US" dirty="0"/>
              <a:t>Regular Progress Monitoring: Quarterly reviews to track key metrics and adjust strategies.</a:t>
            </a:r>
          </a:p>
        </p:txBody>
      </p:sp>
    </p:spTree>
    <p:extLst>
      <p:ext uri="{BB962C8B-B14F-4D97-AF65-F5344CB8AC3E}">
        <p14:creationId xmlns:p14="http://schemas.microsoft.com/office/powerpoint/2010/main" val="4158027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EC76-FB45-3987-F7CE-4FAED00F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28601"/>
            <a:ext cx="10364451" cy="1231899"/>
          </a:xfrm>
        </p:spPr>
        <p:txBody>
          <a:bodyPr>
            <a:normAutofit/>
          </a:bodyPr>
          <a:lstStyle/>
          <a:p>
            <a:r>
              <a:rPr lang="en-US" sz="4000" b="1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E43E0-7BE1-44DA-A563-5C9B227098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08100"/>
            <a:ext cx="10363826" cy="50419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Employee Turnover Analysis Dataset description outlines the structure and content of a dataset used to analyze employee turnover. Here's a breakdown of the description:</a:t>
            </a:r>
          </a:p>
          <a:p>
            <a:r>
              <a:rPr lang="en-US" dirty="0"/>
              <a:t>1. Employee ID:  A unique identifier for each employee.</a:t>
            </a:r>
          </a:p>
          <a:p>
            <a:r>
              <a:rPr lang="en-US" dirty="0"/>
              <a:t>2. Departure Date: The date an employee left the company.</a:t>
            </a:r>
          </a:p>
          <a:p>
            <a:r>
              <a:rPr lang="en-US" dirty="0"/>
              <a:t>3. Reason for Leaving: The reason for departure (e.g., resignation, termination, retirement).</a:t>
            </a:r>
          </a:p>
          <a:p>
            <a:r>
              <a:rPr lang="en-US" dirty="0"/>
              <a:t>4. Job Title: The employee's job title (e.g., manager, team lead, individual contributor).</a:t>
            </a:r>
          </a:p>
          <a:p>
            <a:r>
              <a:rPr lang="en-US" dirty="0"/>
              <a:t>5. Department: The department the employee worked in (e.g., sales, marketing, IT).</a:t>
            </a:r>
          </a:p>
          <a:p>
            <a:r>
              <a:rPr lang="en-US" dirty="0"/>
              <a:t>6. Tenure: The length of time the employee worked at the company (in months).</a:t>
            </a:r>
          </a:p>
          <a:p>
            <a:r>
              <a:rPr lang="en-US" dirty="0"/>
              <a:t>7. Age: The employee's age.		8. Gender: The employee's gender</a:t>
            </a:r>
          </a:p>
          <a:p>
            <a:r>
              <a:rPr lang="en-US" dirty="0"/>
              <a:t>9. Performance Rating: The employee's performance rating (e.g., high, medium, low).</a:t>
            </a:r>
          </a:p>
          <a:p>
            <a:r>
              <a:rPr lang="en-US" dirty="0"/>
              <a:t>10. Salary: The employee's salary.</a:t>
            </a:r>
          </a:p>
        </p:txBody>
      </p:sp>
    </p:spTree>
    <p:extLst>
      <p:ext uri="{BB962C8B-B14F-4D97-AF65-F5344CB8AC3E}">
        <p14:creationId xmlns:p14="http://schemas.microsoft.com/office/powerpoint/2010/main" val="90687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74F4-5411-DCAE-5AC8-5D7F86D50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39701"/>
            <a:ext cx="10364451" cy="927100"/>
          </a:xfrm>
        </p:spPr>
        <p:txBody>
          <a:bodyPr>
            <a:normAutofit/>
          </a:bodyPr>
          <a:lstStyle/>
          <a:p>
            <a:r>
              <a:rPr lang="en-US" sz="4000" b="1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ABFFA-F5DD-AA0C-A929-FCE2B8515C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901700"/>
            <a:ext cx="10363826" cy="55753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Here's a general modeling approach for employee turnover analysis:</a:t>
            </a:r>
          </a:p>
          <a:p>
            <a:r>
              <a:rPr lang="en-US" dirty="0"/>
              <a:t>1. Descriptive Analytics:    Explore and visualize the data to understand turnover trends, demographics, and job characteristics. Calculate turnover rates, retention rates, and other relevant metrics.</a:t>
            </a:r>
          </a:p>
          <a:p>
            <a:r>
              <a:rPr lang="en-US" dirty="0"/>
              <a:t>2. Inferential Statistics:    Conduct statistical tests to identify significant relationships between variables and turnover. Analyze correlations, regression, and propensity scores to understand the impact of various factors on turnover.</a:t>
            </a:r>
          </a:p>
          <a:p>
            <a:r>
              <a:rPr lang="en-US" dirty="0"/>
              <a:t>3. Predictive Modeling:    Train machine learning models (e.g., logistic regression, decision trees, random forests) to predict turnover risk. Use techniques like feature engineering, dimensionality reduction, and hyperparameter tuning to improve model performance.</a:t>
            </a:r>
          </a:p>
          <a:p>
            <a:r>
              <a:rPr lang="en-US" dirty="0"/>
              <a:t>4. Segmentation Analysis:    Identify high-risk employee segments based on predicted turnover scores. Develop targeted retention strategies for these segments.</a:t>
            </a:r>
          </a:p>
          <a:p>
            <a:r>
              <a:rPr lang="en-US" dirty="0"/>
              <a:t>5. Prescriptive Analytics:    Use optimization techniques to determine the most effective retention strategies. Simulate scenarios to predict the impact of different interventions on turnover rates.</a:t>
            </a:r>
          </a:p>
        </p:txBody>
      </p:sp>
    </p:spTree>
    <p:extLst>
      <p:ext uri="{BB962C8B-B14F-4D97-AF65-F5344CB8AC3E}">
        <p14:creationId xmlns:p14="http://schemas.microsoft.com/office/powerpoint/2010/main" val="250496668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203</TotalTime>
  <Words>762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Droplet</vt:lpstr>
      <vt:lpstr>EMPLOYEE TURNOVER ANALYSIS</vt:lpstr>
      <vt:lpstr>Project tittle</vt:lpstr>
      <vt:lpstr>agenda</vt:lpstr>
      <vt:lpstr>problem statement</vt:lpstr>
      <vt:lpstr>project overview </vt:lpstr>
      <vt:lpstr>end users</vt:lpstr>
      <vt:lpstr>our solution and proposition </vt:lpstr>
      <vt:lpstr>dataset description</vt:lpstr>
      <vt:lpstr>modelling</vt:lpstr>
      <vt:lpstr>results &amp; discussions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TURNOVER ANALYSIS</dc:title>
  <dc:creator>domesan k</dc:creator>
  <cp:lastModifiedBy>domesan k</cp:lastModifiedBy>
  <cp:revision>1</cp:revision>
  <dcterms:created xsi:type="dcterms:W3CDTF">2024-08-30T15:06:57Z</dcterms:created>
  <dcterms:modified xsi:type="dcterms:W3CDTF">2024-08-30T18:30:01Z</dcterms:modified>
</cp:coreProperties>
</file>