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7" r:id="rId3"/>
    <p:sldId id="278" r:id="rId4"/>
    <p:sldId id="262" r:id="rId5"/>
    <p:sldId id="258" r:id="rId6"/>
    <p:sldId id="273" r:id="rId7"/>
    <p:sldId id="266" r:id="rId8"/>
    <p:sldId id="277" r:id="rId9"/>
    <p:sldId id="260" r:id="rId10"/>
    <p:sldId id="274" r:id="rId11"/>
    <p:sldId id="261" r:id="rId12"/>
    <p:sldId id="275" r:id="rId13"/>
    <p:sldId id="263" r:id="rId14"/>
    <p:sldId id="264" r:id="rId15"/>
    <p:sldId id="276" r:id="rId16"/>
    <p:sldId id="26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harunish A P" userId="2c343cc82adb5cc7" providerId="LiveId" clId="{E3BBE835-7D31-4443-B508-CA70FC3451A3}"/>
    <pc:docChg chg="undo custSel addSld delSld modSld sldOrd">
      <pc:chgData name="Dharunish A P" userId="2c343cc82adb5cc7" providerId="LiveId" clId="{E3BBE835-7D31-4443-B508-CA70FC3451A3}" dt="2022-11-01T07:28:46.569" v="227" actId="1076"/>
      <pc:docMkLst>
        <pc:docMk/>
      </pc:docMkLst>
      <pc:sldChg chg="ord">
        <pc:chgData name="Dharunish A P" userId="2c343cc82adb5cc7" providerId="LiveId" clId="{E3BBE835-7D31-4443-B508-CA70FC3451A3}" dt="2022-11-01T03:17:19.797" v="7"/>
        <pc:sldMkLst>
          <pc:docMk/>
          <pc:sldMk cId="2461950794" sldId="257"/>
        </pc:sldMkLst>
      </pc:sldChg>
      <pc:sldChg chg="ord">
        <pc:chgData name="Dharunish A P" userId="2c343cc82adb5cc7" providerId="LiveId" clId="{E3BBE835-7D31-4443-B508-CA70FC3451A3}" dt="2022-11-01T07:22:18.399" v="44"/>
        <pc:sldMkLst>
          <pc:docMk/>
          <pc:sldMk cId="261737131" sldId="266"/>
        </pc:sldMkLst>
      </pc:sldChg>
      <pc:sldChg chg="modSp del mod">
        <pc:chgData name="Dharunish A P" userId="2c343cc82adb5cc7" providerId="LiveId" clId="{E3BBE835-7D31-4443-B508-CA70FC3451A3}" dt="2022-11-01T03:17:14.610" v="5" actId="47"/>
        <pc:sldMkLst>
          <pc:docMk/>
          <pc:sldMk cId="288583583" sldId="271"/>
        </pc:sldMkLst>
        <pc:graphicFrameChg chg="modGraphic">
          <ac:chgData name="Dharunish A P" userId="2c343cc82adb5cc7" providerId="LiveId" clId="{E3BBE835-7D31-4443-B508-CA70FC3451A3}" dt="2022-11-01T03:16:56.232" v="4" actId="6549"/>
          <ac:graphicFrameMkLst>
            <pc:docMk/>
            <pc:sldMk cId="288583583" sldId="271"/>
            <ac:graphicFrameMk id="2" creationId="{724533A2-6599-F6E9-6355-8D1F25856ED8}"/>
          </ac:graphicFrameMkLst>
        </pc:graphicFrameChg>
      </pc:sldChg>
      <pc:sldChg chg="ord">
        <pc:chgData name="Dharunish A P" userId="2c343cc82adb5cc7" providerId="LiveId" clId="{E3BBE835-7D31-4443-B508-CA70FC3451A3}" dt="2022-11-01T03:17:30.941" v="9"/>
        <pc:sldMkLst>
          <pc:docMk/>
          <pc:sldMk cId="3156850994" sldId="273"/>
        </pc:sldMkLst>
      </pc:sldChg>
      <pc:sldChg chg="addSp delSp modSp new mod ord">
        <pc:chgData name="Dharunish A P" userId="2c343cc82adb5cc7" providerId="LiveId" clId="{E3BBE835-7D31-4443-B508-CA70FC3451A3}" dt="2022-11-01T07:22:23.360" v="46"/>
        <pc:sldMkLst>
          <pc:docMk/>
          <pc:sldMk cId="2852910765" sldId="277"/>
        </pc:sldMkLst>
        <pc:spChg chg="add del">
          <ac:chgData name="Dharunish A P" userId="2c343cc82adb5cc7" providerId="LiveId" clId="{E3BBE835-7D31-4443-B508-CA70FC3451A3}" dt="2022-11-01T03:18:36.364" v="12"/>
          <ac:spMkLst>
            <pc:docMk/>
            <pc:sldMk cId="2852910765" sldId="277"/>
            <ac:spMk id="2" creationId="{1BF3E66D-E4FD-2569-F58B-43E9CF701BBB}"/>
          </ac:spMkLst>
        </pc:spChg>
        <pc:spChg chg="add mod">
          <ac:chgData name="Dharunish A P" userId="2c343cc82adb5cc7" providerId="LiveId" clId="{E3BBE835-7D31-4443-B508-CA70FC3451A3}" dt="2022-11-01T03:19:43.924" v="40" actId="1076"/>
          <ac:spMkLst>
            <pc:docMk/>
            <pc:sldMk cId="2852910765" sldId="277"/>
            <ac:spMk id="4" creationId="{FDA8745C-66C0-6BDB-7B02-1A4F4E71380B}"/>
          </ac:spMkLst>
        </pc:spChg>
        <pc:picChg chg="add mod">
          <ac:chgData name="Dharunish A P" userId="2c343cc82adb5cc7" providerId="LiveId" clId="{E3BBE835-7D31-4443-B508-CA70FC3451A3}" dt="2022-11-01T07:22:12.140" v="42" actId="14100"/>
          <ac:picMkLst>
            <pc:docMk/>
            <pc:sldMk cId="2852910765" sldId="277"/>
            <ac:picMk id="3" creationId="{71A7BA67-31B4-7C6E-CDBF-1F175FBFFBCD}"/>
          </ac:picMkLst>
        </pc:picChg>
      </pc:sldChg>
      <pc:sldChg chg="addSp modSp new mod">
        <pc:chgData name="Dharunish A P" userId="2c343cc82adb5cc7" providerId="LiveId" clId="{E3BBE835-7D31-4443-B508-CA70FC3451A3}" dt="2022-11-01T07:28:46.569" v="227" actId="1076"/>
        <pc:sldMkLst>
          <pc:docMk/>
          <pc:sldMk cId="2607681432" sldId="278"/>
        </pc:sldMkLst>
        <pc:spChg chg="add mod">
          <ac:chgData name="Dharunish A P" userId="2c343cc82adb5cc7" providerId="LiveId" clId="{E3BBE835-7D31-4443-B508-CA70FC3451A3}" dt="2022-11-01T07:25:03.211" v="71" actId="1076"/>
          <ac:spMkLst>
            <pc:docMk/>
            <pc:sldMk cId="2607681432" sldId="278"/>
            <ac:spMk id="2" creationId="{7EE2E689-4D9C-5DFC-B8CD-04D530AE8170}"/>
          </ac:spMkLst>
        </pc:spChg>
        <pc:spChg chg="add mod">
          <ac:chgData name="Dharunish A P" userId="2c343cc82adb5cc7" providerId="LiveId" clId="{E3BBE835-7D31-4443-B508-CA70FC3451A3}" dt="2022-11-01T07:28:46.569" v="227" actId="1076"/>
          <ac:spMkLst>
            <pc:docMk/>
            <pc:sldMk cId="2607681432" sldId="278"/>
            <ac:spMk id="3" creationId="{EBF88895-BC7F-1BB3-E105-0163843D225C}"/>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C5817-1180-407B-8BE3-37D286D4E62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57CFF94-8854-07D9-058D-813F8AB781E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0E3A306-EDF5-032B-98BB-2C640F77D666}"/>
              </a:ext>
            </a:extLst>
          </p:cNvPr>
          <p:cNvSpPr>
            <a:spLocks noGrp="1"/>
          </p:cNvSpPr>
          <p:nvPr>
            <p:ph type="dt" sz="half" idx="10"/>
          </p:nvPr>
        </p:nvSpPr>
        <p:spPr/>
        <p:txBody>
          <a:bodyPr/>
          <a:lstStyle/>
          <a:p>
            <a:fld id="{FD108573-6DF0-4956-967C-7EC011905878}" type="datetimeFigureOut">
              <a:rPr lang="en-IN" smtClean="0"/>
              <a:t>01-11-2022</a:t>
            </a:fld>
            <a:endParaRPr lang="en-IN"/>
          </a:p>
        </p:txBody>
      </p:sp>
      <p:sp>
        <p:nvSpPr>
          <p:cNvPr id="5" name="Footer Placeholder 4">
            <a:extLst>
              <a:ext uri="{FF2B5EF4-FFF2-40B4-BE49-F238E27FC236}">
                <a16:creationId xmlns:a16="http://schemas.microsoft.com/office/drawing/2014/main" id="{45B6DCFA-FC29-19B1-91AD-9652F09100A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4A70483-595C-55BA-FE60-1A6B2EF90AD5}"/>
              </a:ext>
            </a:extLst>
          </p:cNvPr>
          <p:cNvSpPr>
            <a:spLocks noGrp="1"/>
          </p:cNvSpPr>
          <p:nvPr>
            <p:ph type="sldNum" sz="quarter" idx="12"/>
          </p:nvPr>
        </p:nvSpPr>
        <p:spPr/>
        <p:txBody>
          <a:bodyPr/>
          <a:lstStyle/>
          <a:p>
            <a:fld id="{1E8104B0-5854-4A30-BF45-2A3D59584C6B}" type="slidenum">
              <a:rPr lang="en-IN" smtClean="0"/>
              <a:t>‹#›</a:t>
            </a:fld>
            <a:endParaRPr lang="en-IN"/>
          </a:p>
        </p:txBody>
      </p:sp>
    </p:spTree>
    <p:extLst>
      <p:ext uri="{BB962C8B-B14F-4D97-AF65-F5344CB8AC3E}">
        <p14:creationId xmlns:p14="http://schemas.microsoft.com/office/powerpoint/2010/main" val="17419662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7D5DF-D42F-77E2-F47A-93805835834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682126C-E536-7B95-698A-C3602AA81E7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94BF422-5D3B-B678-2CCA-073B83A567DC}"/>
              </a:ext>
            </a:extLst>
          </p:cNvPr>
          <p:cNvSpPr>
            <a:spLocks noGrp="1"/>
          </p:cNvSpPr>
          <p:nvPr>
            <p:ph type="dt" sz="half" idx="10"/>
          </p:nvPr>
        </p:nvSpPr>
        <p:spPr/>
        <p:txBody>
          <a:bodyPr/>
          <a:lstStyle/>
          <a:p>
            <a:fld id="{FD108573-6DF0-4956-967C-7EC011905878}" type="datetimeFigureOut">
              <a:rPr lang="en-IN" smtClean="0"/>
              <a:t>01-11-2022</a:t>
            </a:fld>
            <a:endParaRPr lang="en-IN"/>
          </a:p>
        </p:txBody>
      </p:sp>
      <p:sp>
        <p:nvSpPr>
          <p:cNvPr id="5" name="Footer Placeholder 4">
            <a:extLst>
              <a:ext uri="{FF2B5EF4-FFF2-40B4-BE49-F238E27FC236}">
                <a16:creationId xmlns:a16="http://schemas.microsoft.com/office/drawing/2014/main" id="{B547D098-5E1B-40FE-557E-EEFCFC29FE0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5FB5D31-C59A-B525-C5CA-35A29E439C86}"/>
              </a:ext>
            </a:extLst>
          </p:cNvPr>
          <p:cNvSpPr>
            <a:spLocks noGrp="1"/>
          </p:cNvSpPr>
          <p:nvPr>
            <p:ph type="sldNum" sz="quarter" idx="12"/>
          </p:nvPr>
        </p:nvSpPr>
        <p:spPr/>
        <p:txBody>
          <a:bodyPr/>
          <a:lstStyle/>
          <a:p>
            <a:fld id="{1E8104B0-5854-4A30-BF45-2A3D59584C6B}" type="slidenum">
              <a:rPr lang="en-IN" smtClean="0"/>
              <a:t>‹#›</a:t>
            </a:fld>
            <a:endParaRPr lang="en-IN"/>
          </a:p>
        </p:txBody>
      </p:sp>
    </p:spTree>
    <p:extLst>
      <p:ext uri="{BB962C8B-B14F-4D97-AF65-F5344CB8AC3E}">
        <p14:creationId xmlns:p14="http://schemas.microsoft.com/office/powerpoint/2010/main" val="324673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0C09C9-7AF2-0D44-722D-EB82ECAC81E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ABA9BEE-4327-4EDC-7FDF-A30B2544A1B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8221D11-E330-8A5F-BF79-6150C76D01C0}"/>
              </a:ext>
            </a:extLst>
          </p:cNvPr>
          <p:cNvSpPr>
            <a:spLocks noGrp="1"/>
          </p:cNvSpPr>
          <p:nvPr>
            <p:ph type="dt" sz="half" idx="10"/>
          </p:nvPr>
        </p:nvSpPr>
        <p:spPr/>
        <p:txBody>
          <a:bodyPr/>
          <a:lstStyle/>
          <a:p>
            <a:fld id="{FD108573-6DF0-4956-967C-7EC011905878}" type="datetimeFigureOut">
              <a:rPr lang="en-IN" smtClean="0"/>
              <a:t>01-11-2022</a:t>
            </a:fld>
            <a:endParaRPr lang="en-IN"/>
          </a:p>
        </p:txBody>
      </p:sp>
      <p:sp>
        <p:nvSpPr>
          <p:cNvPr id="5" name="Footer Placeholder 4">
            <a:extLst>
              <a:ext uri="{FF2B5EF4-FFF2-40B4-BE49-F238E27FC236}">
                <a16:creationId xmlns:a16="http://schemas.microsoft.com/office/drawing/2014/main" id="{672B8C36-A804-44EC-FDA0-BE7B7E3CCC6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6CDB3FB-681F-F2B5-53F2-A6356EC5DE39}"/>
              </a:ext>
            </a:extLst>
          </p:cNvPr>
          <p:cNvSpPr>
            <a:spLocks noGrp="1"/>
          </p:cNvSpPr>
          <p:nvPr>
            <p:ph type="sldNum" sz="quarter" idx="12"/>
          </p:nvPr>
        </p:nvSpPr>
        <p:spPr/>
        <p:txBody>
          <a:bodyPr/>
          <a:lstStyle/>
          <a:p>
            <a:fld id="{1E8104B0-5854-4A30-BF45-2A3D59584C6B}" type="slidenum">
              <a:rPr lang="en-IN" smtClean="0"/>
              <a:t>‹#›</a:t>
            </a:fld>
            <a:endParaRPr lang="en-IN"/>
          </a:p>
        </p:txBody>
      </p:sp>
    </p:spTree>
    <p:extLst>
      <p:ext uri="{BB962C8B-B14F-4D97-AF65-F5344CB8AC3E}">
        <p14:creationId xmlns:p14="http://schemas.microsoft.com/office/powerpoint/2010/main" val="35788779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C1C98213-1748-4A3D-8E4E-63330D2DEC89}" type="datetimeFigureOut">
              <a:rPr lang="en-IN" smtClean="0"/>
              <a:t>01-11-2022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E31931-A38B-41FC-9724-5FBB4F22B8C2}" type="slidenum">
              <a:rPr lang="en-IN" smtClean="0"/>
              <a:t>‹#›</a:t>
            </a:fld>
            <a:endParaRPr lang="en-IN"/>
          </a:p>
        </p:txBody>
      </p:sp>
    </p:spTree>
    <p:extLst>
      <p:ext uri="{BB962C8B-B14F-4D97-AF65-F5344CB8AC3E}">
        <p14:creationId xmlns:p14="http://schemas.microsoft.com/office/powerpoint/2010/main" val="2322605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1C98213-1748-4A3D-8E4E-63330D2DEC89}" type="datetimeFigureOut">
              <a:rPr lang="en-IN" smtClean="0"/>
              <a:t>01-11-2022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E31931-A38B-41FC-9724-5FBB4F22B8C2}" type="slidenum">
              <a:rPr lang="en-IN" smtClean="0"/>
              <a:t>‹#›</a:t>
            </a:fld>
            <a:endParaRPr lang="en-IN"/>
          </a:p>
        </p:txBody>
      </p:sp>
    </p:spTree>
    <p:extLst>
      <p:ext uri="{BB962C8B-B14F-4D97-AF65-F5344CB8AC3E}">
        <p14:creationId xmlns:p14="http://schemas.microsoft.com/office/powerpoint/2010/main" val="17567958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1C98213-1748-4A3D-8E4E-63330D2DEC89}" type="datetimeFigureOut">
              <a:rPr lang="en-IN" smtClean="0"/>
              <a:t>01-11-2022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E31931-A38B-41FC-9724-5FBB4F22B8C2}" type="slidenum">
              <a:rPr lang="en-IN" smtClean="0"/>
              <a:t>‹#›</a:t>
            </a:fld>
            <a:endParaRPr lang="en-IN"/>
          </a:p>
        </p:txBody>
      </p:sp>
    </p:spTree>
    <p:extLst>
      <p:ext uri="{BB962C8B-B14F-4D97-AF65-F5344CB8AC3E}">
        <p14:creationId xmlns:p14="http://schemas.microsoft.com/office/powerpoint/2010/main" val="21816042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C1C98213-1748-4A3D-8E4E-63330D2DEC89}" type="datetimeFigureOut">
              <a:rPr lang="en-IN" smtClean="0"/>
              <a:t>01-11-2022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E31931-A38B-41FC-9724-5FBB4F22B8C2}" type="slidenum">
              <a:rPr lang="en-IN" smtClean="0"/>
              <a:t>‹#›</a:t>
            </a:fld>
            <a:endParaRPr lang="en-IN"/>
          </a:p>
        </p:txBody>
      </p:sp>
    </p:spTree>
    <p:extLst>
      <p:ext uri="{BB962C8B-B14F-4D97-AF65-F5344CB8AC3E}">
        <p14:creationId xmlns:p14="http://schemas.microsoft.com/office/powerpoint/2010/main" val="29352055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C1C98213-1748-4A3D-8E4E-63330D2DEC89}" type="datetimeFigureOut">
              <a:rPr lang="en-IN" smtClean="0"/>
              <a:t>01-11-2022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DE31931-A38B-41FC-9724-5FBB4F22B8C2}" type="slidenum">
              <a:rPr lang="en-IN" smtClean="0"/>
              <a:t>‹#›</a:t>
            </a:fld>
            <a:endParaRPr lang="en-IN"/>
          </a:p>
        </p:txBody>
      </p:sp>
    </p:spTree>
    <p:extLst>
      <p:ext uri="{BB962C8B-B14F-4D97-AF65-F5344CB8AC3E}">
        <p14:creationId xmlns:p14="http://schemas.microsoft.com/office/powerpoint/2010/main" val="4689221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C1C98213-1748-4A3D-8E4E-63330D2DEC89}" type="datetimeFigureOut">
              <a:rPr lang="en-IN" smtClean="0"/>
              <a:t>01-11-2022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DE31931-A38B-41FC-9724-5FBB4F22B8C2}" type="slidenum">
              <a:rPr lang="en-IN" smtClean="0"/>
              <a:t>‹#›</a:t>
            </a:fld>
            <a:endParaRPr lang="en-IN"/>
          </a:p>
        </p:txBody>
      </p:sp>
    </p:spTree>
    <p:extLst>
      <p:ext uri="{BB962C8B-B14F-4D97-AF65-F5344CB8AC3E}">
        <p14:creationId xmlns:p14="http://schemas.microsoft.com/office/powerpoint/2010/main" val="333722645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C98213-1748-4A3D-8E4E-63330D2DEC89}" type="datetimeFigureOut">
              <a:rPr lang="en-IN" smtClean="0"/>
              <a:t>01-11-2022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DE31931-A38B-41FC-9724-5FBB4F22B8C2}" type="slidenum">
              <a:rPr lang="en-IN" smtClean="0"/>
              <a:t>‹#›</a:t>
            </a:fld>
            <a:endParaRPr lang="en-IN"/>
          </a:p>
        </p:txBody>
      </p:sp>
    </p:spTree>
    <p:extLst>
      <p:ext uri="{BB962C8B-B14F-4D97-AF65-F5344CB8AC3E}">
        <p14:creationId xmlns:p14="http://schemas.microsoft.com/office/powerpoint/2010/main" val="156374450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1C98213-1748-4A3D-8E4E-63330D2DEC89}" type="datetimeFigureOut">
              <a:rPr lang="en-IN" smtClean="0"/>
              <a:t>01-11-2022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E31931-A38B-41FC-9724-5FBB4F22B8C2}" type="slidenum">
              <a:rPr lang="en-IN" smtClean="0"/>
              <a:t>‹#›</a:t>
            </a:fld>
            <a:endParaRPr lang="en-IN"/>
          </a:p>
        </p:txBody>
      </p:sp>
    </p:spTree>
    <p:extLst>
      <p:ext uri="{BB962C8B-B14F-4D97-AF65-F5344CB8AC3E}">
        <p14:creationId xmlns:p14="http://schemas.microsoft.com/office/powerpoint/2010/main" val="3852535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41D1A-FC79-D705-22E8-646885EDE4C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28BD711-A592-3E1B-5006-D3CE61E0FC2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2B420D7-F454-2F32-71D2-CCA5DCC9B24B}"/>
              </a:ext>
            </a:extLst>
          </p:cNvPr>
          <p:cNvSpPr>
            <a:spLocks noGrp="1"/>
          </p:cNvSpPr>
          <p:nvPr>
            <p:ph type="dt" sz="half" idx="10"/>
          </p:nvPr>
        </p:nvSpPr>
        <p:spPr/>
        <p:txBody>
          <a:bodyPr/>
          <a:lstStyle/>
          <a:p>
            <a:fld id="{FD108573-6DF0-4956-967C-7EC011905878}" type="datetimeFigureOut">
              <a:rPr lang="en-IN" smtClean="0"/>
              <a:t>01-11-2022</a:t>
            </a:fld>
            <a:endParaRPr lang="en-IN"/>
          </a:p>
        </p:txBody>
      </p:sp>
      <p:sp>
        <p:nvSpPr>
          <p:cNvPr id="5" name="Footer Placeholder 4">
            <a:extLst>
              <a:ext uri="{FF2B5EF4-FFF2-40B4-BE49-F238E27FC236}">
                <a16:creationId xmlns:a16="http://schemas.microsoft.com/office/drawing/2014/main" id="{F2AF65CC-A8F1-D76C-3900-0716C3E3487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F8C40EC-F387-98AA-D308-F2D8B826943E}"/>
              </a:ext>
            </a:extLst>
          </p:cNvPr>
          <p:cNvSpPr>
            <a:spLocks noGrp="1"/>
          </p:cNvSpPr>
          <p:nvPr>
            <p:ph type="sldNum" sz="quarter" idx="12"/>
          </p:nvPr>
        </p:nvSpPr>
        <p:spPr/>
        <p:txBody>
          <a:bodyPr/>
          <a:lstStyle/>
          <a:p>
            <a:fld id="{1E8104B0-5854-4A30-BF45-2A3D59584C6B}" type="slidenum">
              <a:rPr lang="en-IN" smtClean="0"/>
              <a:t>‹#›</a:t>
            </a:fld>
            <a:endParaRPr lang="en-IN"/>
          </a:p>
        </p:txBody>
      </p:sp>
    </p:spTree>
    <p:extLst>
      <p:ext uri="{BB962C8B-B14F-4D97-AF65-F5344CB8AC3E}">
        <p14:creationId xmlns:p14="http://schemas.microsoft.com/office/powerpoint/2010/main" val="28383709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1C98213-1748-4A3D-8E4E-63330D2DEC89}" type="datetimeFigureOut">
              <a:rPr lang="en-IN" smtClean="0"/>
              <a:t>01-11-2022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E31931-A38B-41FC-9724-5FBB4F22B8C2}" type="slidenum">
              <a:rPr lang="en-IN" smtClean="0"/>
              <a:t>‹#›</a:t>
            </a:fld>
            <a:endParaRPr lang="en-IN"/>
          </a:p>
        </p:txBody>
      </p:sp>
    </p:spTree>
    <p:extLst>
      <p:ext uri="{BB962C8B-B14F-4D97-AF65-F5344CB8AC3E}">
        <p14:creationId xmlns:p14="http://schemas.microsoft.com/office/powerpoint/2010/main" val="250607940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1C98213-1748-4A3D-8E4E-63330D2DEC89}" type="datetimeFigureOut">
              <a:rPr lang="en-IN" smtClean="0"/>
              <a:t>01-11-2022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E31931-A38B-41FC-9724-5FBB4F22B8C2}" type="slidenum">
              <a:rPr lang="en-IN" smtClean="0"/>
              <a:t>‹#›</a:t>
            </a:fld>
            <a:endParaRPr lang="en-IN"/>
          </a:p>
        </p:txBody>
      </p:sp>
    </p:spTree>
    <p:extLst>
      <p:ext uri="{BB962C8B-B14F-4D97-AF65-F5344CB8AC3E}">
        <p14:creationId xmlns:p14="http://schemas.microsoft.com/office/powerpoint/2010/main" val="1978198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1C98213-1748-4A3D-8E4E-63330D2DEC89}" type="datetimeFigureOut">
              <a:rPr lang="en-IN" smtClean="0"/>
              <a:t>01-11-2022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E31931-A38B-41FC-9724-5FBB4F22B8C2}" type="slidenum">
              <a:rPr lang="en-IN" smtClean="0"/>
              <a:t>‹#›</a:t>
            </a:fld>
            <a:endParaRPr lang="en-IN"/>
          </a:p>
        </p:txBody>
      </p:sp>
    </p:spTree>
    <p:extLst>
      <p:ext uri="{BB962C8B-B14F-4D97-AF65-F5344CB8AC3E}">
        <p14:creationId xmlns:p14="http://schemas.microsoft.com/office/powerpoint/2010/main" val="11174901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D0F41-0C44-BDFC-AEF4-7C62779BCB3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3915D5F-D535-B753-DC33-85AC2968BF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4EADF09-CAEC-F128-D930-7A269D6DA7DE}"/>
              </a:ext>
            </a:extLst>
          </p:cNvPr>
          <p:cNvSpPr>
            <a:spLocks noGrp="1"/>
          </p:cNvSpPr>
          <p:nvPr>
            <p:ph type="dt" sz="half" idx="10"/>
          </p:nvPr>
        </p:nvSpPr>
        <p:spPr/>
        <p:txBody>
          <a:bodyPr/>
          <a:lstStyle/>
          <a:p>
            <a:fld id="{FD108573-6DF0-4956-967C-7EC011905878}" type="datetimeFigureOut">
              <a:rPr lang="en-IN" smtClean="0"/>
              <a:t>01-11-2022</a:t>
            </a:fld>
            <a:endParaRPr lang="en-IN"/>
          </a:p>
        </p:txBody>
      </p:sp>
      <p:sp>
        <p:nvSpPr>
          <p:cNvPr id="5" name="Footer Placeholder 4">
            <a:extLst>
              <a:ext uri="{FF2B5EF4-FFF2-40B4-BE49-F238E27FC236}">
                <a16:creationId xmlns:a16="http://schemas.microsoft.com/office/drawing/2014/main" id="{E87AA59D-BE1B-5087-F8EA-72821CD94B0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9FB56C1-108A-1307-6FAE-42D803FA5F82}"/>
              </a:ext>
            </a:extLst>
          </p:cNvPr>
          <p:cNvSpPr>
            <a:spLocks noGrp="1"/>
          </p:cNvSpPr>
          <p:nvPr>
            <p:ph type="sldNum" sz="quarter" idx="12"/>
          </p:nvPr>
        </p:nvSpPr>
        <p:spPr/>
        <p:txBody>
          <a:bodyPr/>
          <a:lstStyle/>
          <a:p>
            <a:fld id="{1E8104B0-5854-4A30-BF45-2A3D59584C6B}" type="slidenum">
              <a:rPr lang="en-IN" smtClean="0"/>
              <a:t>‹#›</a:t>
            </a:fld>
            <a:endParaRPr lang="en-IN"/>
          </a:p>
        </p:txBody>
      </p:sp>
    </p:spTree>
    <p:extLst>
      <p:ext uri="{BB962C8B-B14F-4D97-AF65-F5344CB8AC3E}">
        <p14:creationId xmlns:p14="http://schemas.microsoft.com/office/powerpoint/2010/main" val="9069241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6C23B-1834-E9C5-BB9D-5E31D45EFC0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F36FF9C-4349-80AB-47C8-C535E3556EF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7C5A8F5-FCCE-0971-DD9F-8513062394F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2563683-8C07-2A5F-C00A-8FA709F9CF83}"/>
              </a:ext>
            </a:extLst>
          </p:cNvPr>
          <p:cNvSpPr>
            <a:spLocks noGrp="1"/>
          </p:cNvSpPr>
          <p:nvPr>
            <p:ph type="dt" sz="half" idx="10"/>
          </p:nvPr>
        </p:nvSpPr>
        <p:spPr/>
        <p:txBody>
          <a:bodyPr/>
          <a:lstStyle/>
          <a:p>
            <a:fld id="{FD108573-6DF0-4956-967C-7EC011905878}" type="datetimeFigureOut">
              <a:rPr lang="en-IN" smtClean="0"/>
              <a:t>01-11-2022</a:t>
            </a:fld>
            <a:endParaRPr lang="en-IN"/>
          </a:p>
        </p:txBody>
      </p:sp>
      <p:sp>
        <p:nvSpPr>
          <p:cNvPr id="6" name="Footer Placeholder 5">
            <a:extLst>
              <a:ext uri="{FF2B5EF4-FFF2-40B4-BE49-F238E27FC236}">
                <a16:creationId xmlns:a16="http://schemas.microsoft.com/office/drawing/2014/main" id="{E8261A1B-554F-A5EC-407C-9168AE3F3F5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FB4C37A-19B2-8FD3-BF4A-A6DCE9FEC312}"/>
              </a:ext>
            </a:extLst>
          </p:cNvPr>
          <p:cNvSpPr>
            <a:spLocks noGrp="1"/>
          </p:cNvSpPr>
          <p:nvPr>
            <p:ph type="sldNum" sz="quarter" idx="12"/>
          </p:nvPr>
        </p:nvSpPr>
        <p:spPr/>
        <p:txBody>
          <a:bodyPr/>
          <a:lstStyle/>
          <a:p>
            <a:fld id="{1E8104B0-5854-4A30-BF45-2A3D59584C6B}" type="slidenum">
              <a:rPr lang="en-IN" smtClean="0"/>
              <a:t>‹#›</a:t>
            </a:fld>
            <a:endParaRPr lang="en-IN"/>
          </a:p>
        </p:txBody>
      </p:sp>
    </p:spTree>
    <p:extLst>
      <p:ext uri="{BB962C8B-B14F-4D97-AF65-F5344CB8AC3E}">
        <p14:creationId xmlns:p14="http://schemas.microsoft.com/office/powerpoint/2010/main" val="10614889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D50CF-17C6-10D4-2E3B-E205F31CAB5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FDF03DF-87BA-3146-715E-25FE5A8F726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AAC14EA-4C0E-6C27-BDAB-FD0F80921DD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A6C5EB4-AA34-63F0-C391-F58B7B909B1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4E87626-514C-A571-216F-FBE980476CE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316D73F-CBC1-FC73-37BB-70A07F722403}"/>
              </a:ext>
            </a:extLst>
          </p:cNvPr>
          <p:cNvSpPr>
            <a:spLocks noGrp="1"/>
          </p:cNvSpPr>
          <p:nvPr>
            <p:ph type="dt" sz="half" idx="10"/>
          </p:nvPr>
        </p:nvSpPr>
        <p:spPr/>
        <p:txBody>
          <a:bodyPr/>
          <a:lstStyle/>
          <a:p>
            <a:fld id="{FD108573-6DF0-4956-967C-7EC011905878}" type="datetimeFigureOut">
              <a:rPr lang="en-IN" smtClean="0"/>
              <a:t>01-11-2022</a:t>
            </a:fld>
            <a:endParaRPr lang="en-IN"/>
          </a:p>
        </p:txBody>
      </p:sp>
      <p:sp>
        <p:nvSpPr>
          <p:cNvPr id="8" name="Footer Placeholder 7">
            <a:extLst>
              <a:ext uri="{FF2B5EF4-FFF2-40B4-BE49-F238E27FC236}">
                <a16:creationId xmlns:a16="http://schemas.microsoft.com/office/drawing/2014/main" id="{95C4FBE4-A7B9-0026-F43F-F8487A52D56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3448BD2-0AD3-FFDF-FD45-BE392846A356}"/>
              </a:ext>
            </a:extLst>
          </p:cNvPr>
          <p:cNvSpPr>
            <a:spLocks noGrp="1"/>
          </p:cNvSpPr>
          <p:nvPr>
            <p:ph type="sldNum" sz="quarter" idx="12"/>
          </p:nvPr>
        </p:nvSpPr>
        <p:spPr/>
        <p:txBody>
          <a:bodyPr/>
          <a:lstStyle/>
          <a:p>
            <a:fld id="{1E8104B0-5854-4A30-BF45-2A3D59584C6B}" type="slidenum">
              <a:rPr lang="en-IN" smtClean="0"/>
              <a:t>‹#›</a:t>
            </a:fld>
            <a:endParaRPr lang="en-IN"/>
          </a:p>
        </p:txBody>
      </p:sp>
    </p:spTree>
    <p:extLst>
      <p:ext uri="{BB962C8B-B14F-4D97-AF65-F5344CB8AC3E}">
        <p14:creationId xmlns:p14="http://schemas.microsoft.com/office/powerpoint/2010/main" val="22720841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C5505-30DD-A108-E91F-32A2607FCBB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D735A66-ED79-415F-0CD2-9E01B3F5A027}"/>
              </a:ext>
            </a:extLst>
          </p:cNvPr>
          <p:cNvSpPr>
            <a:spLocks noGrp="1"/>
          </p:cNvSpPr>
          <p:nvPr>
            <p:ph type="dt" sz="half" idx="10"/>
          </p:nvPr>
        </p:nvSpPr>
        <p:spPr/>
        <p:txBody>
          <a:bodyPr/>
          <a:lstStyle/>
          <a:p>
            <a:fld id="{FD108573-6DF0-4956-967C-7EC011905878}" type="datetimeFigureOut">
              <a:rPr lang="en-IN" smtClean="0"/>
              <a:t>01-11-2022</a:t>
            </a:fld>
            <a:endParaRPr lang="en-IN"/>
          </a:p>
        </p:txBody>
      </p:sp>
      <p:sp>
        <p:nvSpPr>
          <p:cNvPr id="4" name="Footer Placeholder 3">
            <a:extLst>
              <a:ext uri="{FF2B5EF4-FFF2-40B4-BE49-F238E27FC236}">
                <a16:creationId xmlns:a16="http://schemas.microsoft.com/office/drawing/2014/main" id="{F6E1AAD3-79D4-AF95-11EC-8483C02A74B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A126D8F-8BCA-7067-6EC1-F2E73A83AF0F}"/>
              </a:ext>
            </a:extLst>
          </p:cNvPr>
          <p:cNvSpPr>
            <a:spLocks noGrp="1"/>
          </p:cNvSpPr>
          <p:nvPr>
            <p:ph type="sldNum" sz="quarter" idx="12"/>
          </p:nvPr>
        </p:nvSpPr>
        <p:spPr/>
        <p:txBody>
          <a:bodyPr/>
          <a:lstStyle/>
          <a:p>
            <a:fld id="{1E8104B0-5854-4A30-BF45-2A3D59584C6B}" type="slidenum">
              <a:rPr lang="en-IN" smtClean="0"/>
              <a:t>‹#›</a:t>
            </a:fld>
            <a:endParaRPr lang="en-IN"/>
          </a:p>
        </p:txBody>
      </p:sp>
    </p:spTree>
    <p:extLst>
      <p:ext uri="{BB962C8B-B14F-4D97-AF65-F5344CB8AC3E}">
        <p14:creationId xmlns:p14="http://schemas.microsoft.com/office/powerpoint/2010/main" val="22938426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DB977B5-4753-59E2-F2B6-60ED19905580}"/>
              </a:ext>
            </a:extLst>
          </p:cNvPr>
          <p:cNvSpPr>
            <a:spLocks noGrp="1"/>
          </p:cNvSpPr>
          <p:nvPr>
            <p:ph type="dt" sz="half" idx="10"/>
          </p:nvPr>
        </p:nvSpPr>
        <p:spPr/>
        <p:txBody>
          <a:bodyPr/>
          <a:lstStyle/>
          <a:p>
            <a:fld id="{FD108573-6DF0-4956-967C-7EC011905878}" type="datetimeFigureOut">
              <a:rPr lang="en-IN" smtClean="0"/>
              <a:t>01-11-2022</a:t>
            </a:fld>
            <a:endParaRPr lang="en-IN"/>
          </a:p>
        </p:txBody>
      </p:sp>
      <p:sp>
        <p:nvSpPr>
          <p:cNvPr id="3" name="Footer Placeholder 2">
            <a:extLst>
              <a:ext uri="{FF2B5EF4-FFF2-40B4-BE49-F238E27FC236}">
                <a16:creationId xmlns:a16="http://schemas.microsoft.com/office/drawing/2014/main" id="{27257643-DE67-4E35-687A-C81EB350940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5923D27-C36E-64E3-52B5-D7D9CD308E4D}"/>
              </a:ext>
            </a:extLst>
          </p:cNvPr>
          <p:cNvSpPr>
            <a:spLocks noGrp="1"/>
          </p:cNvSpPr>
          <p:nvPr>
            <p:ph type="sldNum" sz="quarter" idx="12"/>
          </p:nvPr>
        </p:nvSpPr>
        <p:spPr/>
        <p:txBody>
          <a:bodyPr/>
          <a:lstStyle/>
          <a:p>
            <a:fld id="{1E8104B0-5854-4A30-BF45-2A3D59584C6B}" type="slidenum">
              <a:rPr lang="en-IN" smtClean="0"/>
              <a:t>‹#›</a:t>
            </a:fld>
            <a:endParaRPr lang="en-IN"/>
          </a:p>
        </p:txBody>
      </p:sp>
    </p:spTree>
    <p:extLst>
      <p:ext uri="{BB962C8B-B14F-4D97-AF65-F5344CB8AC3E}">
        <p14:creationId xmlns:p14="http://schemas.microsoft.com/office/powerpoint/2010/main" val="136996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C0CE9-6B9F-05B0-CF56-C9BEAD734E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CCEB967-8566-3654-DDF5-E8FB11BAB92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ADC3C83-FC63-9968-641A-A110186457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A11D169-AEE0-CE12-5D53-39869885D258}"/>
              </a:ext>
            </a:extLst>
          </p:cNvPr>
          <p:cNvSpPr>
            <a:spLocks noGrp="1"/>
          </p:cNvSpPr>
          <p:nvPr>
            <p:ph type="dt" sz="half" idx="10"/>
          </p:nvPr>
        </p:nvSpPr>
        <p:spPr/>
        <p:txBody>
          <a:bodyPr/>
          <a:lstStyle/>
          <a:p>
            <a:fld id="{FD108573-6DF0-4956-967C-7EC011905878}" type="datetimeFigureOut">
              <a:rPr lang="en-IN" smtClean="0"/>
              <a:t>01-11-2022</a:t>
            </a:fld>
            <a:endParaRPr lang="en-IN"/>
          </a:p>
        </p:txBody>
      </p:sp>
      <p:sp>
        <p:nvSpPr>
          <p:cNvPr id="6" name="Footer Placeholder 5">
            <a:extLst>
              <a:ext uri="{FF2B5EF4-FFF2-40B4-BE49-F238E27FC236}">
                <a16:creationId xmlns:a16="http://schemas.microsoft.com/office/drawing/2014/main" id="{CC4E4111-1157-35A9-4C5B-EDCFE15A14A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B98EDB2-A506-D638-5ACE-20F8A37038B8}"/>
              </a:ext>
            </a:extLst>
          </p:cNvPr>
          <p:cNvSpPr>
            <a:spLocks noGrp="1"/>
          </p:cNvSpPr>
          <p:nvPr>
            <p:ph type="sldNum" sz="quarter" idx="12"/>
          </p:nvPr>
        </p:nvSpPr>
        <p:spPr/>
        <p:txBody>
          <a:bodyPr/>
          <a:lstStyle/>
          <a:p>
            <a:fld id="{1E8104B0-5854-4A30-BF45-2A3D59584C6B}" type="slidenum">
              <a:rPr lang="en-IN" smtClean="0"/>
              <a:t>‹#›</a:t>
            </a:fld>
            <a:endParaRPr lang="en-IN"/>
          </a:p>
        </p:txBody>
      </p:sp>
    </p:spTree>
    <p:extLst>
      <p:ext uri="{BB962C8B-B14F-4D97-AF65-F5344CB8AC3E}">
        <p14:creationId xmlns:p14="http://schemas.microsoft.com/office/powerpoint/2010/main" val="1662473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2CE10-8F7F-3186-94B0-22B0A37532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34C628B-BA1A-E3E7-8CBE-37079B5946A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D2256A6-9920-F020-0847-C4A4FC8C75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AF1306-0F3B-6423-CBDF-66755D1B3928}"/>
              </a:ext>
            </a:extLst>
          </p:cNvPr>
          <p:cNvSpPr>
            <a:spLocks noGrp="1"/>
          </p:cNvSpPr>
          <p:nvPr>
            <p:ph type="dt" sz="half" idx="10"/>
          </p:nvPr>
        </p:nvSpPr>
        <p:spPr/>
        <p:txBody>
          <a:bodyPr/>
          <a:lstStyle/>
          <a:p>
            <a:fld id="{FD108573-6DF0-4956-967C-7EC011905878}" type="datetimeFigureOut">
              <a:rPr lang="en-IN" smtClean="0"/>
              <a:t>01-11-2022</a:t>
            </a:fld>
            <a:endParaRPr lang="en-IN"/>
          </a:p>
        </p:txBody>
      </p:sp>
      <p:sp>
        <p:nvSpPr>
          <p:cNvPr id="6" name="Footer Placeholder 5">
            <a:extLst>
              <a:ext uri="{FF2B5EF4-FFF2-40B4-BE49-F238E27FC236}">
                <a16:creationId xmlns:a16="http://schemas.microsoft.com/office/drawing/2014/main" id="{9747E06F-E972-32FD-D54D-B64922C64A4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1BF0E41-BAD0-C529-B7CA-AF1AEE93DA62}"/>
              </a:ext>
            </a:extLst>
          </p:cNvPr>
          <p:cNvSpPr>
            <a:spLocks noGrp="1"/>
          </p:cNvSpPr>
          <p:nvPr>
            <p:ph type="sldNum" sz="quarter" idx="12"/>
          </p:nvPr>
        </p:nvSpPr>
        <p:spPr/>
        <p:txBody>
          <a:bodyPr/>
          <a:lstStyle/>
          <a:p>
            <a:fld id="{1E8104B0-5854-4A30-BF45-2A3D59584C6B}" type="slidenum">
              <a:rPr lang="en-IN" smtClean="0"/>
              <a:t>‹#›</a:t>
            </a:fld>
            <a:endParaRPr lang="en-IN"/>
          </a:p>
        </p:txBody>
      </p:sp>
    </p:spTree>
    <p:extLst>
      <p:ext uri="{BB962C8B-B14F-4D97-AF65-F5344CB8AC3E}">
        <p14:creationId xmlns:p14="http://schemas.microsoft.com/office/powerpoint/2010/main" val="2250044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B5912EE-E14F-8890-4F50-3AC0A91602B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36A7CCA-D9E9-CA95-4F61-B145EEDB202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DC80A14-BA8E-3A2B-F62C-3D3F7711E3E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108573-6DF0-4956-967C-7EC011905878}" type="datetimeFigureOut">
              <a:rPr lang="en-IN" smtClean="0"/>
              <a:t>01-11-2022</a:t>
            </a:fld>
            <a:endParaRPr lang="en-IN"/>
          </a:p>
        </p:txBody>
      </p:sp>
      <p:sp>
        <p:nvSpPr>
          <p:cNvPr id="5" name="Footer Placeholder 4">
            <a:extLst>
              <a:ext uri="{FF2B5EF4-FFF2-40B4-BE49-F238E27FC236}">
                <a16:creationId xmlns:a16="http://schemas.microsoft.com/office/drawing/2014/main" id="{C7EF74F8-53D9-0F52-A212-B3F7765946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BD7B83B-9273-C6EE-C71B-B45D9F4D744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8104B0-5854-4A30-BF45-2A3D59584C6B}" type="slidenum">
              <a:rPr lang="en-IN" smtClean="0"/>
              <a:t>‹#›</a:t>
            </a:fld>
            <a:endParaRPr lang="en-IN"/>
          </a:p>
        </p:txBody>
      </p:sp>
    </p:spTree>
    <p:extLst>
      <p:ext uri="{BB962C8B-B14F-4D97-AF65-F5344CB8AC3E}">
        <p14:creationId xmlns:p14="http://schemas.microsoft.com/office/powerpoint/2010/main" val="8371844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C98213-1748-4A3D-8E4E-63330D2DEC89}" type="datetimeFigureOut">
              <a:rPr lang="en-IN" smtClean="0"/>
              <a:t>01-11-2022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E31931-A38B-41FC-9724-5FBB4F22B8C2}" type="slidenum">
              <a:rPr lang="en-IN" smtClean="0"/>
              <a:t>‹#›</a:t>
            </a:fld>
            <a:endParaRPr lang="en-IN"/>
          </a:p>
        </p:txBody>
      </p:sp>
    </p:spTree>
    <p:extLst>
      <p:ext uri="{BB962C8B-B14F-4D97-AF65-F5344CB8AC3E}">
        <p14:creationId xmlns:p14="http://schemas.microsoft.com/office/powerpoint/2010/main" val="23803852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hyperlink" Target="https://mkce.ac.in/departments.php?department_id=16"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hyperlink" Target="https://vlipsy.com/vlip/victor-font-thank-you-fFGrBry2" TargetMode="External"/><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9DCD10E-BE84-C22E-9072-EF3B5C3AE86F}"/>
              </a:ext>
            </a:extLst>
          </p:cNvPr>
          <p:cNvPicPr>
            <a:picLocks noChangeAspect="1"/>
          </p:cNvPicPr>
          <p:nvPr/>
        </p:nvPicPr>
        <p:blipFill>
          <a:blip r:embed="rId2"/>
          <a:stretch>
            <a:fillRect/>
          </a:stretch>
        </p:blipFill>
        <p:spPr>
          <a:xfrm>
            <a:off x="9484658" y="-16342"/>
            <a:ext cx="2707341" cy="1743074"/>
          </a:xfrm>
          <a:prstGeom prst="rect">
            <a:avLst/>
          </a:prstGeom>
        </p:spPr>
      </p:pic>
      <p:sp>
        <p:nvSpPr>
          <p:cNvPr id="8" name="TextBox 7">
            <a:extLst>
              <a:ext uri="{FF2B5EF4-FFF2-40B4-BE49-F238E27FC236}">
                <a16:creationId xmlns:a16="http://schemas.microsoft.com/office/drawing/2014/main" id="{F1316ACB-A5E4-86A9-30C4-3D25567D2E44}"/>
              </a:ext>
            </a:extLst>
          </p:cNvPr>
          <p:cNvSpPr txBox="1"/>
          <p:nvPr/>
        </p:nvSpPr>
        <p:spPr>
          <a:xfrm>
            <a:off x="3209362" y="165144"/>
            <a:ext cx="7109011" cy="461665"/>
          </a:xfrm>
          <a:prstGeom prst="rect">
            <a:avLst/>
          </a:prstGeom>
          <a:noFill/>
        </p:spPr>
        <p:txBody>
          <a:bodyPr wrap="square" rtlCol="0">
            <a:spAutoFit/>
          </a:bodyPr>
          <a:lstStyle/>
          <a:p>
            <a:r>
              <a:rPr lang="en-GB" sz="2400" dirty="0">
                <a:latin typeface="Times New Roman" panose="02020603050405020304" pitchFamily="18" charset="0"/>
                <a:cs typeface="Times New Roman" panose="02020603050405020304" pitchFamily="18" charset="0"/>
              </a:rPr>
              <a:t>Department of Electrical and Electrical Engineering</a:t>
            </a:r>
            <a:endParaRPr lang="en-IN" sz="2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6994F135-1BA7-F0BE-B1B7-36D253F4C47F}"/>
              </a:ext>
            </a:extLst>
          </p:cNvPr>
          <p:cNvSpPr txBox="1"/>
          <p:nvPr/>
        </p:nvSpPr>
        <p:spPr>
          <a:xfrm>
            <a:off x="5029841" y="2022641"/>
            <a:ext cx="2132315" cy="461665"/>
          </a:xfrm>
          <a:prstGeom prst="rect">
            <a:avLst/>
          </a:prstGeom>
          <a:noFill/>
        </p:spPr>
        <p:txBody>
          <a:bodyPr wrap="none" rtlCol="0">
            <a:spAutoFit/>
          </a:bodyPr>
          <a:lstStyle/>
          <a:p>
            <a:r>
              <a:rPr lang="en-GB" sz="2400" dirty="0">
                <a:latin typeface="Times New Roman" panose="02020603050405020304" pitchFamily="18" charset="0"/>
                <a:cs typeface="Times New Roman" panose="02020603050405020304" pitchFamily="18" charset="0"/>
              </a:rPr>
              <a:t>Minor Project 3</a:t>
            </a:r>
            <a:endParaRPr lang="en-IN" sz="24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12DFAAC3-F1B5-FD04-1772-E3F1A829B62C}"/>
              </a:ext>
            </a:extLst>
          </p:cNvPr>
          <p:cNvSpPr txBox="1"/>
          <p:nvPr/>
        </p:nvSpPr>
        <p:spPr>
          <a:xfrm>
            <a:off x="4710811" y="1413323"/>
            <a:ext cx="2770374" cy="461665"/>
          </a:xfrm>
          <a:prstGeom prst="rect">
            <a:avLst/>
          </a:prstGeom>
          <a:noFill/>
        </p:spPr>
        <p:txBody>
          <a:bodyPr wrap="none" rtlCol="0">
            <a:spAutoFit/>
          </a:bodyPr>
          <a:lstStyle/>
          <a:p>
            <a:r>
              <a:rPr lang="en-GB" sz="2400" dirty="0">
                <a:latin typeface="Times New Roman" panose="02020603050405020304" pitchFamily="18" charset="0"/>
                <a:cs typeface="Times New Roman" panose="02020603050405020304" pitchFamily="18" charset="0"/>
              </a:rPr>
              <a:t>III year – V semester</a:t>
            </a:r>
            <a:endParaRPr lang="en-IN" sz="24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C3ED7B9F-794C-49C3-B353-7A38B3E28476}"/>
              </a:ext>
            </a:extLst>
          </p:cNvPr>
          <p:cNvSpPr txBox="1"/>
          <p:nvPr/>
        </p:nvSpPr>
        <p:spPr>
          <a:xfrm>
            <a:off x="4154058" y="736861"/>
            <a:ext cx="3883884" cy="461665"/>
          </a:xfrm>
          <a:prstGeom prst="rect">
            <a:avLst/>
          </a:prstGeom>
          <a:noFill/>
        </p:spPr>
        <p:txBody>
          <a:bodyPr wrap="none" rtlCol="0">
            <a:spAutoFit/>
          </a:bodyPr>
          <a:lstStyle/>
          <a:p>
            <a:r>
              <a:rPr lang="en-GB" sz="2400" dirty="0">
                <a:latin typeface="Times New Roman" panose="02020603050405020304" pitchFamily="18" charset="0"/>
                <a:cs typeface="Times New Roman" panose="02020603050405020304" pitchFamily="18" charset="0"/>
              </a:rPr>
              <a:t>Academic Year (2022 – 2023)</a:t>
            </a:r>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7A793E32-2C11-183C-1781-F14965F0239B}"/>
              </a:ext>
            </a:extLst>
          </p:cNvPr>
          <p:cNvSpPr txBox="1"/>
          <p:nvPr/>
        </p:nvSpPr>
        <p:spPr>
          <a:xfrm>
            <a:off x="5213386" y="2756252"/>
            <a:ext cx="1832553" cy="461665"/>
          </a:xfrm>
          <a:prstGeom prst="rect">
            <a:avLst/>
          </a:prstGeom>
          <a:noFill/>
        </p:spPr>
        <p:txBody>
          <a:bodyPr wrap="none" rtlCol="0">
            <a:spAutoFit/>
          </a:bodyPr>
          <a:lstStyle/>
          <a:p>
            <a:r>
              <a:rPr lang="en-GB" sz="2400" dirty="0">
                <a:latin typeface="Times New Roman" panose="02020603050405020304" pitchFamily="18" charset="0"/>
                <a:cs typeface="Times New Roman" panose="02020603050405020304" pitchFamily="18" charset="0"/>
              </a:rPr>
              <a:t>Final Review</a:t>
            </a:r>
            <a:endParaRPr lang="en-IN" sz="2400"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59771C1F-85CB-3ABD-ADC5-21FD92AB2973}"/>
              </a:ext>
            </a:extLst>
          </p:cNvPr>
          <p:cNvSpPr txBox="1"/>
          <p:nvPr/>
        </p:nvSpPr>
        <p:spPr>
          <a:xfrm>
            <a:off x="173116" y="4407363"/>
            <a:ext cx="2105063" cy="461665"/>
          </a:xfrm>
          <a:prstGeom prst="rect">
            <a:avLst/>
          </a:prstGeom>
          <a:noFill/>
        </p:spPr>
        <p:txBody>
          <a:bodyPr wrap="none" rtlCol="0">
            <a:spAutoFit/>
          </a:bodyPr>
          <a:lstStyle/>
          <a:p>
            <a:r>
              <a:rPr lang="en-GB" sz="2400" u="sng" dirty="0">
                <a:latin typeface="Times New Roman" panose="02020603050405020304" pitchFamily="18" charset="0"/>
                <a:cs typeface="Times New Roman" panose="02020603050405020304" pitchFamily="18" charset="0"/>
              </a:rPr>
              <a:t>Batch members</a:t>
            </a:r>
            <a:endParaRPr lang="en-IN" sz="2400" u="sng"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522022F6-08B4-088E-5AFC-6F191659AAD5}"/>
              </a:ext>
            </a:extLst>
          </p:cNvPr>
          <p:cNvSpPr txBox="1"/>
          <p:nvPr/>
        </p:nvSpPr>
        <p:spPr>
          <a:xfrm>
            <a:off x="89648" y="5165430"/>
            <a:ext cx="5701553" cy="1200329"/>
          </a:xfrm>
          <a:prstGeom prst="rect">
            <a:avLst/>
          </a:prstGeom>
          <a:noFill/>
        </p:spPr>
        <p:txBody>
          <a:bodyPr wrap="square" rtlCol="0">
            <a:spAutoFit/>
          </a:bodyPr>
          <a:lstStyle/>
          <a:p>
            <a:r>
              <a:rPr lang="en-GB" sz="2400" dirty="0" err="1">
                <a:latin typeface="Times New Roman" panose="02020603050405020304" pitchFamily="18" charset="0"/>
                <a:cs typeface="Times New Roman" panose="02020603050405020304" pitchFamily="18" charset="0"/>
              </a:rPr>
              <a:t>Bhoopesh</a:t>
            </a:r>
            <a:r>
              <a:rPr lang="en-GB" sz="2400" dirty="0">
                <a:latin typeface="Times New Roman" panose="02020603050405020304" pitchFamily="18" charset="0"/>
                <a:cs typeface="Times New Roman" panose="02020603050405020304" pitchFamily="18" charset="0"/>
              </a:rPr>
              <a:t> T           (20BEE4006)</a:t>
            </a:r>
          </a:p>
          <a:p>
            <a:r>
              <a:rPr lang="en-GB" sz="2400" dirty="0">
                <a:latin typeface="Times New Roman" panose="02020603050405020304" pitchFamily="18" charset="0"/>
                <a:cs typeface="Times New Roman" panose="02020603050405020304" pitchFamily="18" charset="0"/>
              </a:rPr>
              <a:t>Dharunish AP        (20BEE4015)</a:t>
            </a:r>
          </a:p>
          <a:p>
            <a:r>
              <a:rPr lang="en-GB" sz="2400" dirty="0" err="1">
                <a:latin typeface="Times New Roman" panose="02020603050405020304" pitchFamily="18" charset="0"/>
                <a:cs typeface="Times New Roman" panose="02020603050405020304" pitchFamily="18" charset="0"/>
              </a:rPr>
              <a:t>Deenadhayalan</a:t>
            </a:r>
            <a:r>
              <a:rPr lang="en-GB" sz="2400" dirty="0">
                <a:latin typeface="Times New Roman" panose="02020603050405020304" pitchFamily="18" charset="0"/>
                <a:cs typeface="Times New Roman" panose="02020603050405020304" pitchFamily="18" charset="0"/>
              </a:rPr>
              <a:t> M (20BEE4304)</a:t>
            </a:r>
          </a:p>
        </p:txBody>
      </p:sp>
      <p:sp>
        <p:nvSpPr>
          <p:cNvPr id="16" name="TextBox 15">
            <a:extLst>
              <a:ext uri="{FF2B5EF4-FFF2-40B4-BE49-F238E27FC236}">
                <a16:creationId xmlns:a16="http://schemas.microsoft.com/office/drawing/2014/main" id="{BF27F62E-49BF-C0FA-A11F-B133281D8528}"/>
              </a:ext>
            </a:extLst>
          </p:cNvPr>
          <p:cNvSpPr txBox="1"/>
          <p:nvPr/>
        </p:nvSpPr>
        <p:spPr>
          <a:xfrm>
            <a:off x="8229601" y="4407363"/>
            <a:ext cx="1475084" cy="461665"/>
          </a:xfrm>
          <a:prstGeom prst="rect">
            <a:avLst/>
          </a:prstGeom>
          <a:noFill/>
        </p:spPr>
        <p:txBody>
          <a:bodyPr wrap="none" rtlCol="0">
            <a:spAutoFit/>
          </a:bodyPr>
          <a:lstStyle/>
          <a:p>
            <a:r>
              <a:rPr lang="en-GB" sz="2400" u="sng" dirty="0">
                <a:latin typeface="Times New Roman" panose="02020603050405020304" pitchFamily="18" charset="0"/>
                <a:cs typeface="Times New Roman" panose="02020603050405020304" pitchFamily="18" charset="0"/>
              </a:rPr>
              <a:t>Guided by</a:t>
            </a:r>
            <a:endParaRPr lang="en-IN" sz="2400" u="sng" dirty="0">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C41F2046-F983-B452-B815-9B774ECD0278}"/>
              </a:ext>
            </a:extLst>
          </p:cNvPr>
          <p:cNvSpPr txBox="1"/>
          <p:nvPr/>
        </p:nvSpPr>
        <p:spPr>
          <a:xfrm>
            <a:off x="8229601" y="4980764"/>
            <a:ext cx="3701654" cy="1569660"/>
          </a:xfrm>
          <a:prstGeom prst="rect">
            <a:avLst/>
          </a:prstGeom>
          <a:noFill/>
        </p:spPr>
        <p:txBody>
          <a:bodyPr wrap="none" rtlCol="0">
            <a:spAutoFit/>
          </a:bodyPr>
          <a:lstStyle/>
          <a:p>
            <a:r>
              <a:rPr lang="en-GB" sz="2400" dirty="0">
                <a:latin typeface="Times New Roman" panose="02020603050405020304" pitchFamily="18" charset="0"/>
                <a:cs typeface="Times New Roman" panose="02020603050405020304" pitchFamily="18" charset="0"/>
              </a:rPr>
              <a:t>Dr C Kumar</a:t>
            </a:r>
          </a:p>
          <a:p>
            <a:r>
              <a:rPr lang="en-GB" sz="2400" dirty="0">
                <a:latin typeface="Times New Roman" panose="02020603050405020304" pitchFamily="18" charset="0"/>
                <a:cs typeface="Times New Roman" panose="02020603050405020304" pitchFamily="18" charset="0"/>
              </a:rPr>
              <a:t>The Head of the Department</a:t>
            </a:r>
          </a:p>
          <a:p>
            <a:r>
              <a:rPr lang="en-GB" sz="2400" dirty="0">
                <a:latin typeface="Times New Roman" panose="02020603050405020304" pitchFamily="18" charset="0"/>
                <a:cs typeface="Times New Roman" panose="02020603050405020304" pitchFamily="18" charset="0"/>
              </a:rPr>
              <a:t>Department of EEE</a:t>
            </a:r>
          </a:p>
          <a:p>
            <a:r>
              <a:rPr lang="en-GB" sz="2400" dirty="0">
                <a:latin typeface="Times New Roman" panose="02020603050405020304" pitchFamily="18" charset="0"/>
                <a:cs typeface="Times New Roman" panose="02020603050405020304" pitchFamily="18" charset="0"/>
              </a:rPr>
              <a:t>MKCE </a:t>
            </a:r>
            <a:endParaRPr lang="en-IN" sz="24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7A784EFA-BC4B-FE3A-7181-7D1A220E287F}"/>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1" y="117736"/>
            <a:ext cx="3209362" cy="1238250"/>
          </a:xfrm>
          <a:prstGeom prst="rect">
            <a:avLst/>
          </a:prstGeom>
        </p:spPr>
      </p:pic>
      <p:sp>
        <p:nvSpPr>
          <p:cNvPr id="2" name="TextBox 1">
            <a:extLst>
              <a:ext uri="{FF2B5EF4-FFF2-40B4-BE49-F238E27FC236}">
                <a16:creationId xmlns:a16="http://schemas.microsoft.com/office/drawing/2014/main" id="{74AD2569-8C2B-6B2C-074F-4CDC00EB75F7}"/>
              </a:ext>
            </a:extLst>
          </p:cNvPr>
          <p:cNvSpPr txBox="1"/>
          <p:nvPr/>
        </p:nvSpPr>
        <p:spPr>
          <a:xfrm>
            <a:off x="2823068" y="3417985"/>
            <a:ext cx="8015260" cy="461665"/>
          </a:xfrm>
          <a:prstGeom prst="rect">
            <a:avLst/>
          </a:prstGeom>
          <a:noFill/>
        </p:spPr>
        <p:txBody>
          <a:bodyPr wrap="square" rtlCol="0">
            <a:spAutoFit/>
          </a:bodyPr>
          <a:lstStyle/>
          <a:p>
            <a:r>
              <a:rPr lang="en-GB" sz="2400" b="1" u="sng" dirty="0">
                <a:latin typeface="Times New Roman" panose="02020603050405020304" pitchFamily="18" charset="0"/>
                <a:cs typeface="Times New Roman" panose="02020603050405020304" pitchFamily="18" charset="0"/>
              </a:rPr>
              <a:t>SMART PLUG WITH ANDROID INTERFACE</a:t>
            </a:r>
            <a:endParaRPr lang="en-IN" sz="2400"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619507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3592" y="-98744"/>
            <a:ext cx="10515600" cy="1325563"/>
          </a:xfrm>
        </p:spPr>
        <p:txBody>
          <a:bodyPr>
            <a:normAutofit/>
          </a:bodyPr>
          <a:lstStyle/>
          <a:p>
            <a:pPr algn="ctr"/>
            <a:r>
              <a:rPr lang="en-IN" sz="3600" b="1" u="sng" dirty="0">
                <a:latin typeface="Times New Roman" panose="02020603050405020304" pitchFamily="18" charset="0"/>
                <a:cs typeface="Times New Roman" panose="02020603050405020304" pitchFamily="18" charset="0"/>
              </a:rPr>
              <a:t>Temperature sensor (LM35)</a:t>
            </a:r>
            <a:br>
              <a:rPr lang="en-IN" b="1" dirty="0">
                <a:solidFill>
                  <a:srgbClr val="FF0000"/>
                </a:solidFill>
                <a:latin typeface="Times New Roman" panose="02020603050405020304" pitchFamily="18" charset="0"/>
                <a:cs typeface="Times New Roman" panose="02020603050405020304" pitchFamily="18" charset="0"/>
              </a:rPr>
            </a:br>
            <a:endParaRPr lang="en-IN"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38545" y="893151"/>
            <a:ext cx="11215255" cy="5901544"/>
          </a:xfrm>
        </p:spPr>
        <p:txBody>
          <a:bodyPr>
            <a:normAutofit fontScale="77500" lnSpcReduction="20000"/>
          </a:bodyPr>
          <a:lstStyle/>
          <a:p>
            <a:pPr>
              <a:lnSpc>
                <a:spcPct val="120000"/>
              </a:lnSpc>
            </a:pPr>
            <a:r>
              <a:rPr lang="en-IN" sz="3000" dirty="0">
                <a:latin typeface="Times New Roman" panose="02020603050405020304" pitchFamily="18" charset="0"/>
                <a:cs typeface="Times New Roman" panose="02020603050405020304" pitchFamily="18" charset="0"/>
              </a:rPr>
              <a:t>LM35 is a temperature measuring device having an </a:t>
            </a:r>
            <a:r>
              <a:rPr lang="en-IN" sz="3000" dirty="0" err="1">
                <a:latin typeface="Times New Roman" panose="02020603050405020304" pitchFamily="18" charset="0"/>
                <a:cs typeface="Times New Roman" panose="02020603050405020304" pitchFamily="18" charset="0"/>
              </a:rPr>
              <a:t>analog</a:t>
            </a:r>
            <a:r>
              <a:rPr lang="en-IN" sz="3000" dirty="0">
                <a:latin typeface="Times New Roman" panose="02020603050405020304" pitchFamily="18" charset="0"/>
                <a:cs typeface="Times New Roman" panose="02020603050405020304" pitchFamily="18" charset="0"/>
              </a:rPr>
              <a:t> output voltage proportional to the temperature.</a:t>
            </a:r>
          </a:p>
          <a:p>
            <a:pPr>
              <a:lnSpc>
                <a:spcPct val="120000"/>
              </a:lnSpc>
            </a:pPr>
            <a:endParaRPr lang="en-IN" sz="3000" dirty="0">
              <a:latin typeface="Times New Roman" panose="02020603050405020304" pitchFamily="18" charset="0"/>
              <a:cs typeface="Times New Roman" panose="02020603050405020304" pitchFamily="18" charset="0"/>
            </a:endParaRPr>
          </a:p>
          <a:p>
            <a:pPr>
              <a:lnSpc>
                <a:spcPct val="120000"/>
              </a:lnSpc>
            </a:pPr>
            <a:r>
              <a:rPr lang="en-IN" sz="3000" dirty="0">
                <a:latin typeface="Times New Roman" panose="02020603050405020304" pitchFamily="18" charset="0"/>
                <a:cs typeface="Times New Roman" panose="02020603050405020304" pitchFamily="18" charset="0"/>
              </a:rPr>
              <a:t>It provides output voltage in Centigrade (Celsius). It does not require any external calibration circuitry.</a:t>
            </a:r>
          </a:p>
          <a:p>
            <a:pPr>
              <a:lnSpc>
                <a:spcPct val="120000"/>
              </a:lnSpc>
            </a:pPr>
            <a:endParaRPr lang="en-IN" sz="3000" dirty="0">
              <a:latin typeface="Times New Roman" panose="02020603050405020304" pitchFamily="18" charset="0"/>
              <a:cs typeface="Times New Roman" panose="02020603050405020304" pitchFamily="18" charset="0"/>
            </a:endParaRPr>
          </a:p>
          <a:p>
            <a:pPr>
              <a:lnSpc>
                <a:spcPct val="120000"/>
              </a:lnSpc>
            </a:pPr>
            <a:r>
              <a:rPr lang="en-IN" sz="3000" dirty="0">
                <a:latin typeface="Times New Roman" panose="02020603050405020304" pitchFamily="18" charset="0"/>
                <a:cs typeface="Times New Roman" panose="02020603050405020304" pitchFamily="18" charset="0"/>
              </a:rPr>
              <a:t>The sensitivity of LM35 is 10 mV/degree Celsius. As temperature increases, output voltage also increases. Example: 250 mV means 25°C.</a:t>
            </a:r>
          </a:p>
          <a:p>
            <a:pPr>
              <a:lnSpc>
                <a:spcPct val="120000"/>
              </a:lnSpc>
            </a:pPr>
            <a:endParaRPr lang="en-IN" sz="3000" dirty="0">
              <a:latin typeface="Times New Roman" panose="02020603050405020304" pitchFamily="18" charset="0"/>
              <a:cs typeface="Times New Roman" panose="02020603050405020304" pitchFamily="18" charset="0"/>
            </a:endParaRPr>
          </a:p>
          <a:p>
            <a:pPr>
              <a:lnSpc>
                <a:spcPct val="120000"/>
              </a:lnSpc>
            </a:pPr>
            <a:r>
              <a:rPr lang="en-IN" sz="3000" dirty="0">
                <a:latin typeface="Times New Roman" panose="02020603050405020304" pitchFamily="18" charset="0"/>
                <a:cs typeface="Times New Roman" panose="02020603050405020304" pitchFamily="18" charset="0"/>
              </a:rPr>
              <a:t>It is a 3-terminal sensor used to measure surrounding temperature ranging from -55 °C to 150 °C.</a:t>
            </a:r>
          </a:p>
          <a:p>
            <a:pPr>
              <a:lnSpc>
                <a:spcPct val="120000"/>
              </a:lnSpc>
            </a:pPr>
            <a:endParaRPr lang="en-IN" sz="3000" dirty="0">
              <a:latin typeface="Times New Roman" panose="02020603050405020304" pitchFamily="18" charset="0"/>
              <a:cs typeface="Times New Roman" panose="02020603050405020304" pitchFamily="18" charset="0"/>
            </a:endParaRPr>
          </a:p>
          <a:p>
            <a:pPr>
              <a:lnSpc>
                <a:spcPct val="120000"/>
              </a:lnSpc>
            </a:pPr>
            <a:r>
              <a:rPr lang="en-IN" sz="3000" dirty="0">
                <a:latin typeface="Times New Roman" panose="02020603050405020304" pitchFamily="18" charset="0"/>
                <a:cs typeface="Times New Roman" panose="02020603050405020304" pitchFamily="18" charset="0"/>
              </a:rPr>
              <a:t>LM35 gives temperature output which is more precise than thermistor output.</a:t>
            </a:r>
          </a:p>
          <a:p>
            <a:endParaRPr lang="en-IN" dirty="0"/>
          </a:p>
        </p:txBody>
      </p:sp>
      <p:pic>
        <p:nvPicPr>
          <p:cNvPr id="5" name="Picture 4"/>
          <p:cNvPicPr>
            <a:picLocks noChangeAspect="1"/>
          </p:cNvPicPr>
          <p:nvPr/>
        </p:nvPicPr>
        <p:blipFill>
          <a:blip r:embed="rId2"/>
          <a:stretch>
            <a:fillRect/>
          </a:stretch>
        </p:blipFill>
        <p:spPr>
          <a:xfrm>
            <a:off x="11228677" y="23421"/>
            <a:ext cx="824778" cy="1739461"/>
          </a:xfrm>
          <a:prstGeom prst="rect">
            <a:avLst/>
          </a:prstGeom>
        </p:spPr>
      </p:pic>
    </p:spTree>
    <p:extLst>
      <p:ext uri="{BB962C8B-B14F-4D97-AF65-F5344CB8AC3E}">
        <p14:creationId xmlns:p14="http://schemas.microsoft.com/office/powerpoint/2010/main" val="8061936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3600" b="1" u="sng" dirty="0">
                <a:latin typeface="Times New Roman" panose="02020603050405020304" pitchFamily="18" charset="0"/>
                <a:cs typeface="Times New Roman" panose="02020603050405020304" pitchFamily="18" charset="0"/>
              </a:rPr>
              <a:t>Relay driver</a:t>
            </a:r>
            <a:br>
              <a:rPr lang="en-IN" dirty="0">
                <a:solidFill>
                  <a:srgbClr val="FF0000"/>
                </a:solidFill>
                <a:latin typeface="Times New Roman" panose="02020603050405020304" pitchFamily="18" charset="0"/>
                <a:cs typeface="Times New Roman" panose="02020603050405020304" pitchFamily="18" charset="0"/>
              </a:rPr>
            </a:br>
            <a:endParaRPr lang="en-IN"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34016" y="1875327"/>
            <a:ext cx="11540836" cy="4888057"/>
          </a:xfrm>
        </p:spPr>
        <p:txBody>
          <a:bodyPr/>
          <a:lstStyle/>
          <a:p>
            <a:endParaRPr lang="en-IN" dirty="0"/>
          </a:p>
          <a:p>
            <a:r>
              <a:rPr lang="en-IN" sz="2400" dirty="0">
                <a:latin typeface="Times New Roman" panose="02020603050405020304" pitchFamily="18" charset="0"/>
                <a:cs typeface="Times New Roman" panose="02020603050405020304" pitchFamily="18" charset="0"/>
              </a:rPr>
              <a:t>The Relay Driver is a logic module which provides high level system control functions such as high/low voltage alarms, load control and generator start. The product controls four independent relay driver outputs by reading digital data inputs from Morningstar’s TriStar controller or by reading battery voltage when used in systems with other controllers.</a:t>
            </a:r>
          </a:p>
          <a:p>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A relay </a:t>
            </a:r>
            <a:r>
              <a:rPr lang="en-IN" sz="2400" b="1" dirty="0">
                <a:latin typeface="Times New Roman" panose="02020603050405020304" pitchFamily="18" charset="0"/>
                <a:cs typeface="Times New Roman" panose="02020603050405020304" pitchFamily="18" charset="0"/>
              </a:rPr>
              <a:t>allows circuits to be switched by electrical equipment</a:t>
            </a:r>
            <a:r>
              <a:rPr lang="en-IN" sz="2400" dirty="0">
                <a:latin typeface="Times New Roman" panose="02020603050405020304" pitchFamily="18" charset="0"/>
                <a:cs typeface="Times New Roman" panose="02020603050405020304" pitchFamily="18" charset="0"/>
              </a:rPr>
              <a:t>: for example, a timer circuit with a relay could switch power at a </a:t>
            </a:r>
            <a:r>
              <a:rPr lang="en-IN" sz="2400" dirty="0" err="1">
                <a:latin typeface="Times New Roman" panose="02020603050405020304" pitchFamily="18" charset="0"/>
                <a:cs typeface="Times New Roman" panose="02020603050405020304" pitchFamily="18" charset="0"/>
              </a:rPr>
              <a:t>preset</a:t>
            </a:r>
            <a:r>
              <a:rPr lang="en-IN" sz="2400" dirty="0">
                <a:latin typeface="Times New Roman" panose="02020603050405020304" pitchFamily="18" charset="0"/>
                <a:cs typeface="Times New Roman" panose="02020603050405020304" pitchFamily="18" charset="0"/>
              </a:rPr>
              <a:t> time. For many years relays were the standard method of controlling industrial electronic systems.</a:t>
            </a:r>
          </a:p>
        </p:txBody>
      </p:sp>
      <p:pic>
        <p:nvPicPr>
          <p:cNvPr id="4" name="Picture 3"/>
          <p:cNvPicPr>
            <a:picLocks noChangeAspect="1"/>
          </p:cNvPicPr>
          <p:nvPr/>
        </p:nvPicPr>
        <p:blipFill>
          <a:blip r:embed="rId2"/>
          <a:stretch>
            <a:fillRect/>
          </a:stretch>
        </p:blipFill>
        <p:spPr>
          <a:xfrm>
            <a:off x="8563408" y="405088"/>
            <a:ext cx="1966047" cy="1593809"/>
          </a:xfrm>
          <a:prstGeom prst="rect">
            <a:avLst/>
          </a:prstGeom>
        </p:spPr>
      </p:pic>
    </p:spTree>
    <p:extLst>
      <p:ext uri="{BB962C8B-B14F-4D97-AF65-F5344CB8AC3E}">
        <p14:creationId xmlns:p14="http://schemas.microsoft.com/office/powerpoint/2010/main" val="9466590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3600" b="1" u="sng" dirty="0">
                <a:latin typeface="Times New Roman" panose="02020603050405020304" pitchFamily="18" charset="0"/>
                <a:cs typeface="Times New Roman" panose="02020603050405020304" pitchFamily="18" charset="0"/>
              </a:rPr>
              <a:t>Power plug</a:t>
            </a:r>
            <a:br>
              <a:rPr lang="en-IN" b="1" dirty="0">
                <a:solidFill>
                  <a:srgbClr val="FF0000"/>
                </a:solidFill>
                <a:latin typeface="Times New Roman" panose="02020603050405020304" pitchFamily="18" charset="0"/>
                <a:cs typeface="Times New Roman" panose="02020603050405020304" pitchFamily="18" charset="0"/>
              </a:rPr>
            </a:br>
            <a:endParaRPr lang="en-IN"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32509" y="1343890"/>
            <a:ext cx="11582400" cy="5056909"/>
          </a:xfrm>
        </p:spPr>
        <p:txBody>
          <a:bodyPr/>
          <a:lstStyle/>
          <a:p>
            <a:endParaRPr lang="en-IN" dirty="0"/>
          </a:p>
          <a:p>
            <a:r>
              <a:rPr lang="en-IN" sz="2400" dirty="0">
                <a:latin typeface="Times New Roman" panose="02020603050405020304" pitchFamily="18" charset="0"/>
                <a:cs typeface="Times New Roman" panose="02020603050405020304" pitchFamily="18" charset="0"/>
              </a:rPr>
              <a:t>AC power plugs and sockets connect electric equipment to the alternating current (AC) mains electricity power supply in buildings and at other sites.</a:t>
            </a:r>
          </a:p>
          <a:p>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Electrical plugs and sockets differ from one another in voltage and current rating, shape, size, and connector type.</a:t>
            </a:r>
          </a:p>
        </p:txBody>
      </p:sp>
      <p:pic>
        <p:nvPicPr>
          <p:cNvPr id="4" name="Picture 3"/>
          <p:cNvPicPr>
            <a:picLocks noChangeAspect="1"/>
          </p:cNvPicPr>
          <p:nvPr/>
        </p:nvPicPr>
        <p:blipFill>
          <a:blip r:embed="rId2"/>
          <a:stretch>
            <a:fillRect/>
          </a:stretch>
        </p:blipFill>
        <p:spPr>
          <a:xfrm>
            <a:off x="4947805" y="3767058"/>
            <a:ext cx="1924050" cy="2356651"/>
          </a:xfrm>
          <a:prstGeom prst="rect">
            <a:avLst/>
          </a:prstGeom>
        </p:spPr>
      </p:pic>
    </p:spTree>
    <p:extLst>
      <p:ext uri="{BB962C8B-B14F-4D97-AF65-F5344CB8AC3E}">
        <p14:creationId xmlns:p14="http://schemas.microsoft.com/office/powerpoint/2010/main" val="5774203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67930"/>
          </a:xfrm>
        </p:spPr>
        <p:txBody>
          <a:bodyPr>
            <a:normAutofit fontScale="90000"/>
          </a:bodyPr>
          <a:lstStyle/>
          <a:p>
            <a:pPr algn="ctr"/>
            <a:br>
              <a:rPr lang="en-IN" dirty="0">
                <a:solidFill>
                  <a:srgbClr val="FF0000"/>
                </a:solidFill>
                <a:latin typeface="Times New Roman" panose="02020603050405020304" pitchFamily="18" charset="0"/>
                <a:cs typeface="Times New Roman" panose="02020603050405020304" pitchFamily="18" charset="0"/>
              </a:rPr>
            </a:br>
            <a:r>
              <a:rPr lang="en-IN" sz="4000" b="1" u="sng" dirty="0">
                <a:latin typeface="Times New Roman" panose="02020603050405020304" pitchFamily="18" charset="0"/>
                <a:cs typeface="Times New Roman" panose="02020603050405020304" pitchFamily="18" charset="0"/>
              </a:rPr>
              <a:t>Bluetooth</a:t>
            </a:r>
            <a:br>
              <a:rPr lang="en-IN" sz="4000" b="1" u="sng" dirty="0"/>
            </a:br>
            <a:endParaRPr lang="en-IN" sz="4000" b="1" u="sng" dirty="0"/>
          </a:p>
        </p:txBody>
      </p:sp>
      <p:sp>
        <p:nvSpPr>
          <p:cNvPr id="3" name="Content Placeholder 2"/>
          <p:cNvSpPr>
            <a:spLocks noGrp="1"/>
          </p:cNvSpPr>
          <p:nvPr>
            <p:ph idx="1"/>
          </p:nvPr>
        </p:nvSpPr>
        <p:spPr>
          <a:xfrm>
            <a:off x="346363" y="1252774"/>
            <a:ext cx="11499273" cy="5292435"/>
          </a:xfrm>
        </p:spPr>
        <p:txBody>
          <a:bodyPr/>
          <a:lstStyle/>
          <a:p>
            <a:endParaRPr lang="en-IN" dirty="0"/>
          </a:p>
          <a:p>
            <a:r>
              <a:rPr lang="en-IN" sz="2400" dirty="0">
                <a:latin typeface="Times New Roman" panose="02020603050405020304" pitchFamily="18" charset="0"/>
                <a:cs typeface="Times New Roman" panose="02020603050405020304" pitchFamily="18" charset="0"/>
              </a:rPr>
              <a:t>Bluetooth is a short-range wireless technology standard that is used for exchanging data between fixed and mobile devices over short distances and building personal area networks (PANs). </a:t>
            </a:r>
          </a:p>
          <a:p>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It employs UHF radio waves in the ISM bands, from 2.402 GHz to 2.48 GHz.[3] It is mainly used as an alternative to wire connections, to exchange files between nearby portable devices and connect cell phones and music players with wireless headphones. </a:t>
            </a:r>
          </a:p>
          <a:p>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In the most widely used mode, transmission power is limited to 2.5 milliwatts, giving it a very short range of up to 10 metres </a:t>
            </a:r>
          </a:p>
        </p:txBody>
      </p:sp>
    </p:spTree>
    <p:extLst>
      <p:ext uri="{BB962C8B-B14F-4D97-AF65-F5344CB8AC3E}">
        <p14:creationId xmlns:p14="http://schemas.microsoft.com/office/powerpoint/2010/main" val="39854240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549764"/>
            <a:ext cx="10515600" cy="867930"/>
          </a:xfrm>
        </p:spPr>
        <p:txBody>
          <a:bodyPr>
            <a:normAutofit/>
          </a:bodyPr>
          <a:lstStyle/>
          <a:p>
            <a:pPr algn="ctr"/>
            <a:r>
              <a:rPr lang="en-US" sz="3600" b="1" u="sng" dirty="0">
                <a:latin typeface="Times New Roman" panose="02020603050405020304" pitchFamily="18" charset="0"/>
                <a:cs typeface="Times New Roman" panose="02020603050405020304" pitchFamily="18" charset="0"/>
              </a:rPr>
              <a:t>Conclusion</a:t>
            </a:r>
            <a:endParaRPr lang="en-IN" sz="3600"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18654" y="1866102"/>
            <a:ext cx="11554691" cy="5278580"/>
          </a:xfrm>
        </p:spPr>
        <p:txBody>
          <a:bodyPr>
            <a:normAutofit/>
          </a:bodyPr>
          <a:lstStyle/>
          <a:p>
            <a:r>
              <a:rPr lang="en-IN" sz="2400" dirty="0">
                <a:latin typeface="Times New Roman" panose="02020603050405020304" pitchFamily="18" charset="0"/>
                <a:cs typeface="Times New Roman" panose="02020603050405020304" pitchFamily="18" charset="0"/>
              </a:rPr>
              <a:t>The simple algorithm is implemented for monitoring and controlling the energy consumption. In this work, it is possible to use the temperature sensor to implement the wireless communication between the smart plugs and the embedded base server for monitoring and controlling the electrical power energy usage.</a:t>
            </a:r>
          </a:p>
          <a:p>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The basic idea behind this program is to use the many capabilities of the Mobile devices like Colour display, Bluetooth, Wi-Fi   etc. to act as an interface to collect data from external devices and manipulate them. In this case the external device is connected to the Android Device running the Application manipulates and displays the data. This project also introduced the use of App Inventor to write simple programs for Android devices using blocks.</a:t>
            </a:r>
          </a:p>
          <a:p>
            <a:endParaRPr lang="en-IN" dirty="0"/>
          </a:p>
        </p:txBody>
      </p:sp>
    </p:spTree>
    <p:extLst>
      <p:ext uri="{BB962C8B-B14F-4D97-AF65-F5344CB8AC3E}">
        <p14:creationId xmlns:p14="http://schemas.microsoft.com/office/powerpoint/2010/main" val="14537595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E76EDC8-8C0A-8B56-7E60-8D26F9735158}"/>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4743198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EE2E689-4D9C-5DFC-B8CD-04D530AE8170}"/>
              </a:ext>
            </a:extLst>
          </p:cNvPr>
          <p:cNvSpPr txBox="1"/>
          <p:nvPr/>
        </p:nvSpPr>
        <p:spPr>
          <a:xfrm>
            <a:off x="4790114" y="58723"/>
            <a:ext cx="4320330" cy="646331"/>
          </a:xfrm>
          <a:prstGeom prst="rect">
            <a:avLst/>
          </a:prstGeom>
          <a:noFill/>
        </p:spPr>
        <p:txBody>
          <a:bodyPr wrap="square" rtlCol="0">
            <a:spAutoFit/>
          </a:bodyPr>
          <a:lstStyle/>
          <a:p>
            <a:r>
              <a:rPr lang="en-GB" sz="3600" b="1" u="sng" dirty="0">
                <a:latin typeface="Times New Roman" panose="02020603050405020304" pitchFamily="18" charset="0"/>
                <a:cs typeface="Times New Roman" panose="02020603050405020304" pitchFamily="18" charset="0"/>
              </a:rPr>
              <a:t>Contents</a:t>
            </a:r>
            <a:endParaRPr lang="en-IN" sz="3600" b="1" u="sng"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EBF88895-BC7F-1BB3-E105-0163843D225C}"/>
              </a:ext>
            </a:extLst>
          </p:cNvPr>
          <p:cNvSpPr txBox="1"/>
          <p:nvPr/>
        </p:nvSpPr>
        <p:spPr>
          <a:xfrm>
            <a:off x="293614" y="1275127"/>
            <a:ext cx="4890782" cy="5724644"/>
          </a:xfrm>
          <a:prstGeom prst="rect">
            <a:avLst/>
          </a:prstGeom>
          <a:noFill/>
        </p:spPr>
        <p:txBody>
          <a:bodyPr wrap="square" rtlCol="0">
            <a:spAutoFit/>
          </a:bodyPr>
          <a:lstStyle/>
          <a:p>
            <a:pPr marL="342900" indent="-342900">
              <a:buFont typeface="Wingdings" panose="05000000000000000000" pitchFamily="2" charset="2"/>
              <a:buChar char="ü"/>
            </a:pPr>
            <a:r>
              <a:rPr lang="en-GB" sz="2400" dirty="0">
                <a:latin typeface="Times New Roman" panose="02020603050405020304" pitchFamily="18" charset="0"/>
                <a:cs typeface="Times New Roman" panose="02020603050405020304" pitchFamily="18" charset="0"/>
              </a:rPr>
              <a:t>Abstract</a:t>
            </a:r>
          </a:p>
          <a:p>
            <a:pPr marL="342900" indent="-342900">
              <a:buFont typeface="Wingdings" panose="05000000000000000000" pitchFamily="2" charset="2"/>
              <a:buChar char="ü"/>
            </a:pPr>
            <a:endParaRPr lang="en-GB"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ü"/>
            </a:pPr>
            <a:r>
              <a:rPr lang="en-GB" sz="2400" dirty="0">
                <a:latin typeface="Times New Roman" panose="02020603050405020304" pitchFamily="18" charset="0"/>
                <a:cs typeface="Times New Roman" panose="02020603050405020304" pitchFamily="18" charset="0"/>
              </a:rPr>
              <a:t>Introduction</a:t>
            </a:r>
          </a:p>
          <a:p>
            <a:pPr marL="342900" indent="-342900">
              <a:buFont typeface="Wingdings" panose="05000000000000000000" pitchFamily="2" charset="2"/>
              <a:buChar char="ü"/>
            </a:pPr>
            <a:endParaRPr lang="en-GB"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ü"/>
            </a:pPr>
            <a:r>
              <a:rPr lang="en-GB" sz="2400" dirty="0">
                <a:latin typeface="Times New Roman" panose="02020603050405020304" pitchFamily="18" charset="0"/>
                <a:cs typeface="Times New Roman" panose="02020603050405020304" pitchFamily="18" charset="0"/>
              </a:rPr>
              <a:t>Hardware requirements</a:t>
            </a:r>
          </a:p>
          <a:p>
            <a:pPr marL="342900" indent="-342900">
              <a:buFont typeface="Wingdings" panose="05000000000000000000" pitchFamily="2" charset="2"/>
              <a:buChar char="ü"/>
            </a:pPr>
            <a:endParaRPr lang="en-GB"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ü"/>
            </a:pPr>
            <a:r>
              <a:rPr lang="en-GB" sz="2400" dirty="0">
                <a:latin typeface="Times New Roman" panose="02020603050405020304" pitchFamily="18" charset="0"/>
                <a:cs typeface="Times New Roman" panose="02020603050405020304" pitchFamily="18" charset="0"/>
              </a:rPr>
              <a:t>Block diagram</a:t>
            </a:r>
          </a:p>
          <a:p>
            <a:pPr marL="342900" indent="-342900">
              <a:buFont typeface="Wingdings" panose="05000000000000000000" pitchFamily="2" charset="2"/>
              <a:buChar char="ü"/>
            </a:pPr>
            <a:endParaRPr lang="en-GB"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ü"/>
            </a:pPr>
            <a:r>
              <a:rPr lang="en-GB" sz="2400" dirty="0">
                <a:latin typeface="Times New Roman" panose="02020603050405020304" pitchFamily="18" charset="0"/>
                <a:cs typeface="Times New Roman" panose="02020603050405020304" pitchFamily="18" charset="0"/>
              </a:rPr>
              <a:t>Description of the block diagram</a:t>
            </a:r>
          </a:p>
          <a:p>
            <a:pPr marL="342900" indent="-342900">
              <a:buFont typeface="Wingdings" panose="05000000000000000000" pitchFamily="2" charset="2"/>
              <a:buChar char="ü"/>
            </a:pPr>
            <a:endParaRPr lang="en-GB"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ü"/>
            </a:pPr>
            <a:r>
              <a:rPr lang="en-GB" sz="2400" dirty="0">
                <a:latin typeface="Times New Roman" panose="02020603050405020304" pitchFamily="18" charset="0"/>
                <a:cs typeface="Times New Roman" panose="02020603050405020304" pitchFamily="18" charset="0"/>
              </a:rPr>
              <a:t>Circuit diagram</a:t>
            </a:r>
          </a:p>
          <a:p>
            <a:pPr marL="342900" indent="-342900">
              <a:buFont typeface="Wingdings" panose="05000000000000000000" pitchFamily="2" charset="2"/>
              <a:buChar char="ü"/>
            </a:pPr>
            <a:endParaRPr lang="en-GB"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ü"/>
            </a:pPr>
            <a:r>
              <a:rPr lang="en-GB" sz="2400" dirty="0">
                <a:latin typeface="Times New Roman" panose="02020603050405020304" pitchFamily="18" charset="0"/>
                <a:cs typeface="Times New Roman" panose="02020603050405020304" pitchFamily="18" charset="0"/>
              </a:rPr>
              <a:t>Conclusion</a:t>
            </a:r>
          </a:p>
          <a:p>
            <a:endParaRPr lang="en-GB" dirty="0"/>
          </a:p>
          <a:p>
            <a:endParaRPr lang="en-GB" dirty="0"/>
          </a:p>
          <a:p>
            <a:endParaRPr lang="en-IN" dirty="0"/>
          </a:p>
        </p:txBody>
      </p:sp>
    </p:spTree>
    <p:extLst>
      <p:ext uri="{BB962C8B-B14F-4D97-AF65-F5344CB8AC3E}">
        <p14:creationId xmlns:p14="http://schemas.microsoft.com/office/powerpoint/2010/main" val="26076814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B6BEDBE-6B8D-B194-9F3D-D1F4A185850F}"/>
              </a:ext>
            </a:extLst>
          </p:cNvPr>
          <p:cNvSpPr txBox="1"/>
          <p:nvPr/>
        </p:nvSpPr>
        <p:spPr>
          <a:xfrm>
            <a:off x="4619649" y="548272"/>
            <a:ext cx="1712328" cy="584775"/>
          </a:xfrm>
          <a:prstGeom prst="rect">
            <a:avLst/>
          </a:prstGeom>
          <a:noFill/>
        </p:spPr>
        <p:txBody>
          <a:bodyPr wrap="none" rtlCol="0">
            <a:spAutoFit/>
          </a:bodyPr>
          <a:lstStyle/>
          <a:p>
            <a:r>
              <a:rPr lang="en-GB" sz="3200" b="1" u="sng" dirty="0">
                <a:latin typeface="Times New Roman" panose="02020603050405020304" pitchFamily="18" charset="0"/>
                <a:cs typeface="Times New Roman" panose="02020603050405020304" pitchFamily="18" charset="0"/>
              </a:rPr>
              <a:t>Abstract</a:t>
            </a:r>
            <a:endParaRPr lang="en-IN" sz="3200" b="1" u="sng"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83C12D6A-2DAF-FB85-9BDB-CD7A87B3F479}"/>
              </a:ext>
            </a:extLst>
          </p:cNvPr>
          <p:cNvSpPr txBox="1"/>
          <p:nvPr/>
        </p:nvSpPr>
        <p:spPr>
          <a:xfrm>
            <a:off x="226502" y="1862356"/>
            <a:ext cx="11341916" cy="4154984"/>
          </a:xfrm>
          <a:prstGeom prst="rect">
            <a:avLst/>
          </a:prstGeom>
          <a:noFill/>
        </p:spPr>
        <p:txBody>
          <a:bodyPr wrap="square" rtlCol="0">
            <a:spAutoFit/>
          </a:bodyPr>
          <a:lstStyle/>
          <a:p>
            <a:pPr marL="342900" indent="-342900" algn="just">
              <a:buFont typeface="Wingdings" panose="05000000000000000000" pitchFamily="2" charset="2"/>
              <a:buChar char="v"/>
            </a:pPr>
            <a:r>
              <a:rPr lang="en-GB" sz="2400" b="0" dirty="0">
                <a:solidFill>
                  <a:srgbClr val="222222"/>
                </a:solidFill>
                <a:effectLst/>
                <a:latin typeface="Times New Roman" panose="02020603050405020304" pitchFamily="18" charset="0"/>
                <a:cs typeface="Times New Roman" panose="02020603050405020304" pitchFamily="18" charset="0"/>
              </a:rPr>
              <a:t>This project implements a Smart Plug project which can measure the Power, Current, Voltage of any load connected to it.</a:t>
            </a:r>
          </a:p>
          <a:p>
            <a:pPr marL="342900" indent="-342900" algn="just">
              <a:buFont typeface="Wingdings" panose="05000000000000000000" pitchFamily="2" charset="2"/>
              <a:buChar char="v"/>
            </a:pPr>
            <a:endParaRPr lang="en-GB" sz="2400" dirty="0">
              <a:solidFill>
                <a:srgbClr val="222222"/>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v"/>
            </a:pPr>
            <a:r>
              <a:rPr lang="en-GB" sz="2400" b="0" dirty="0">
                <a:solidFill>
                  <a:srgbClr val="222222"/>
                </a:solidFill>
                <a:effectLst/>
                <a:latin typeface="Times New Roman" panose="02020603050405020304" pitchFamily="18" charset="0"/>
                <a:cs typeface="Times New Roman" panose="02020603050405020304" pitchFamily="18" charset="0"/>
              </a:rPr>
              <a:t>The Android phone interface can be used to read the values from the plug and also controls its ON/OFF.</a:t>
            </a:r>
          </a:p>
          <a:p>
            <a:pPr marL="342900" indent="-342900" algn="just">
              <a:buFont typeface="Wingdings" panose="05000000000000000000" pitchFamily="2" charset="2"/>
              <a:buChar char="v"/>
            </a:pPr>
            <a:endParaRPr lang="en-GB" sz="2400" dirty="0">
              <a:solidFill>
                <a:srgbClr val="222222"/>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v"/>
            </a:pPr>
            <a:r>
              <a:rPr lang="en-GB" sz="2400" b="0" dirty="0">
                <a:solidFill>
                  <a:srgbClr val="222222"/>
                </a:solidFill>
                <a:effectLst/>
                <a:latin typeface="Times New Roman" panose="02020603050405020304" pitchFamily="18" charset="0"/>
                <a:cs typeface="Times New Roman" panose="02020603050405020304" pitchFamily="18" charset="0"/>
              </a:rPr>
              <a:t>The values are also regularly sent to the Android device for monitoring.</a:t>
            </a:r>
          </a:p>
          <a:p>
            <a:pPr marL="342900" indent="-342900" algn="just">
              <a:buFont typeface="Wingdings" panose="05000000000000000000" pitchFamily="2" charset="2"/>
              <a:buChar char="v"/>
            </a:pPr>
            <a:endParaRPr lang="en-GB" sz="2400" dirty="0">
              <a:solidFill>
                <a:srgbClr val="222222"/>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v"/>
            </a:pPr>
            <a:r>
              <a:rPr lang="en-GB" sz="2400" b="0" i="0" dirty="0">
                <a:solidFill>
                  <a:srgbClr val="222222"/>
                </a:solidFill>
                <a:effectLst/>
                <a:latin typeface="Times New Roman" panose="02020603050405020304" pitchFamily="18" charset="0"/>
                <a:cs typeface="Times New Roman" panose="02020603050405020304" pitchFamily="18" charset="0"/>
              </a:rPr>
              <a:t>This project will outline the method to write and build the GR Peach program, and also writing the Android Application using the cloud application called App Inventor.</a:t>
            </a:r>
            <a:endParaRPr lang="en-GB" sz="2400" b="0" dirty="0">
              <a:solidFill>
                <a:srgbClr val="222222"/>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208494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F69BDBB-E161-B596-F83C-111369443C57}"/>
              </a:ext>
            </a:extLst>
          </p:cNvPr>
          <p:cNvSpPr txBox="1"/>
          <p:nvPr/>
        </p:nvSpPr>
        <p:spPr>
          <a:xfrm>
            <a:off x="4453563" y="203916"/>
            <a:ext cx="2410212" cy="584775"/>
          </a:xfrm>
          <a:prstGeom prst="rect">
            <a:avLst/>
          </a:prstGeom>
          <a:noFill/>
        </p:spPr>
        <p:txBody>
          <a:bodyPr wrap="none" rtlCol="0">
            <a:spAutoFit/>
          </a:bodyPr>
          <a:lstStyle/>
          <a:p>
            <a:r>
              <a:rPr lang="en-GB" sz="3200" b="1" u="sng" dirty="0">
                <a:latin typeface="Times New Roman" panose="02020603050405020304" pitchFamily="18" charset="0"/>
                <a:cs typeface="Times New Roman" panose="02020603050405020304" pitchFamily="18" charset="0"/>
              </a:rPr>
              <a:t>Introduction</a:t>
            </a:r>
            <a:endParaRPr lang="en-IN" sz="3200" b="1" u="sng"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87B0984D-5649-87F9-3723-F693F0E02D5A}"/>
              </a:ext>
            </a:extLst>
          </p:cNvPr>
          <p:cNvSpPr txBox="1"/>
          <p:nvPr/>
        </p:nvSpPr>
        <p:spPr>
          <a:xfrm>
            <a:off x="536895" y="1543574"/>
            <a:ext cx="10662408" cy="4524315"/>
          </a:xfrm>
          <a:prstGeom prst="rect">
            <a:avLst/>
          </a:prstGeom>
          <a:noFill/>
        </p:spPr>
        <p:txBody>
          <a:bodyPr wrap="square" rtlCol="0">
            <a:spAutoFit/>
          </a:bodyPr>
          <a:lstStyle/>
          <a:p>
            <a:pPr marL="342900" indent="-342900">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The system is designed such that smart sockets wirelessly provide the necessary data to a central controller. Then, the system analyses the data to generate control commands to turn the devices attached to the smart socket on or off. </a:t>
            </a:r>
          </a:p>
          <a:p>
            <a:endParaRPr lang="en-IN"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Experimental results show that the proposed smart socket can correctly read the power consumption of wirelessly connected devices from up to without loss of data.</a:t>
            </a:r>
          </a:p>
          <a:p>
            <a:r>
              <a:rPr lang="en-IN" sz="2400" dirty="0">
                <a:latin typeface="Times New Roman" panose="02020603050405020304" pitchFamily="18" charset="0"/>
                <a:cs typeface="Times New Roman" panose="02020603050405020304" pitchFamily="18" charset="0"/>
              </a:rPr>
              <a:t> </a:t>
            </a:r>
          </a:p>
          <a:p>
            <a:pPr marL="342900" indent="-342900">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The central controller can effectively control multiple sockets on the basis of a scheduled user program code. Thus, the proposed smart socket system can be fully utilized in a home energy management system with a proper scheduling algorithm.</a:t>
            </a:r>
          </a:p>
          <a:p>
            <a:pPr marL="342900" indent="-342900" algn="just">
              <a:buFont typeface="Wingdings" panose="05000000000000000000" pitchFamily="2" charset="2"/>
              <a:buChar char="§"/>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829433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latin typeface="Times New Roman" panose="02020603050405020304" pitchFamily="18" charset="0"/>
                <a:cs typeface="Times New Roman" panose="02020603050405020304" pitchFamily="18" charset="0"/>
              </a:rPr>
              <a:t>Hardware requirements</a:t>
            </a:r>
            <a:endParaRPr lang="en-IN"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29491" y="1690688"/>
            <a:ext cx="11402291" cy="4779385"/>
          </a:xfrm>
        </p:spPr>
        <p:txBody>
          <a:bodyPr/>
          <a:lstStyle/>
          <a:p>
            <a:endParaRPr lang="en-IN" dirty="0"/>
          </a:p>
          <a:p>
            <a:r>
              <a:rPr lang="en-IN" dirty="0">
                <a:latin typeface="Times New Roman" panose="02020603050405020304" pitchFamily="18" charset="0"/>
                <a:cs typeface="Times New Roman" panose="02020603050405020304" pitchFamily="18" charset="0"/>
              </a:rPr>
              <a:t>Arduino Mother Board</a:t>
            </a:r>
          </a:p>
          <a:p>
            <a:r>
              <a:rPr lang="en-IN" dirty="0">
                <a:latin typeface="Times New Roman" panose="02020603050405020304" pitchFamily="18" charset="0"/>
                <a:cs typeface="Times New Roman" panose="02020603050405020304" pitchFamily="18" charset="0"/>
              </a:rPr>
              <a:t>Temperature sensor</a:t>
            </a:r>
          </a:p>
          <a:p>
            <a:r>
              <a:rPr lang="en-IN" dirty="0">
                <a:latin typeface="Times New Roman" panose="02020603050405020304" pitchFamily="18" charset="0"/>
                <a:cs typeface="Times New Roman" panose="02020603050405020304" pitchFamily="18" charset="0"/>
              </a:rPr>
              <a:t>Relay driver</a:t>
            </a:r>
          </a:p>
          <a:p>
            <a:r>
              <a:rPr lang="en-IN" dirty="0">
                <a:latin typeface="Times New Roman" panose="02020603050405020304" pitchFamily="18" charset="0"/>
                <a:cs typeface="Times New Roman" panose="02020603050405020304" pitchFamily="18" charset="0"/>
              </a:rPr>
              <a:t>Power plug</a:t>
            </a:r>
          </a:p>
          <a:p>
            <a:r>
              <a:rPr lang="en-IN" dirty="0">
                <a:latin typeface="Times New Roman" panose="02020603050405020304" pitchFamily="18" charset="0"/>
                <a:cs typeface="Times New Roman" panose="02020603050405020304" pitchFamily="18" charset="0"/>
              </a:rPr>
              <a:t>Bluetooth</a:t>
            </a:r>
          </a:p>
          <a:p>
            <a:pPr marL="0" indent="0">
              <a:buNone/>
            </a:pPr>
            <a:br>
              <a:rPr lang="en-IN" dirty="0"/>
            </a:br>
            <a:endParaRPr lang="en-IN" dirty="0"/>
          </a:p>
        </p:txBody>
      </p:sp>
    </p:spTree>
    <p:extLst>
      <p:ext uri="{BB962C8B-B14F-4D97-AF65-F5344CB8AC3E}">
        <p14:creationId xmlns:p14="http://schemas.microsoft.com/office/powerpoint/2010/main" val="31568509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4258FAE-A0C1-E274-6859-1F238A6EE7DE}"/>
              </a:ext>
            </a:extLst>
          </p:cNvPr>
          <p:cNvSpPr txBox="1"/>
          <p:nvPr/>
        </p:nvSpPr>
        <p:spPr>
          <a:xfrm>
            <a:off x="4391261" y="201336"/>
            <a:ext cx="2771913" cy="584775"/>
          </a:xfrm>
          <a:prstGeom prst="rect">
            <a:avLst/>
          </a:prstGeom>
          <a:noFill/>
        </p:spPr>
        <p:txBody>
          <a:bodyPr wrap="none" rtlCol="0">
            <a:spAutoFit/>
          </a:bodyPr>
          <a:lstStyle/>
          <a:p>
            <a:r>
              <a:rPr lang="en-GB" sz="3200" b="1" u="sng" dirty="0">
                <a:latin typeface="Times New Roman" panose="02020603050405020304" pitchFamily="18" charset="0"/>
                <a:cs typeface="Times New Roman" panose="02020603050405020304" pitchFamily="18" charset="0"/>
              </a:rPr>
              <a:t>Block diagram</a:t>
            </a:r>
            <a:endParaRPr lang="en-IN" sz="3200" b="1" u="sng"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BCD1A422-C738-D6C1-B4EE-A405E7E9C3EA}"/>
              </a:ext>
            </a:extLst>
          </p:cNvPr>
          <p:cNvPicPr>
            <a:picLocks noChangeAspect="1"/>
          </p:cNvPicPr>
          <p:nvPr/>
        </p:nvPicPr>
        <p:blipFill>
          <a:blip r:embed="rId2"/>
          <a:stretch>
            <a:fillRect/>
          </a:stretch>
        </p:blipFill>
        <p:spPr>
          <a:xfrm>
            <a:off x="1067436" y="1153741"/>
            <a:ext cx="9919853" cy="5237018"/>
          </a:xfrm>
          <a:prstGeom prst="rect">
            <a:avLst/>
          </a:prstGeom>
        </p:spPr>
      </p:pic>
    </p:spTree>
    <p:extLst>
      <p:ext uri="{BB962C8B-B14F-4D97-AF65-F5344CB8AC3E}">
        <p14:creationId xmlns:p14="http://schemas.microsoft.com/office/powerpoint/2010/main" val="2617371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1A7BA67-31B4-7C6E-CDBF-1F175FBFFBCD}"/>
              </a:ext>
            </a:extLst>
          </p:cNvPr>
          <p:cNvPicPr>
            <a:picLocks noChangeAspect="1"/>
          </p:cNvPicPr>
          <p:nvPr/>
        </p:nvPicPr>
        <p:blipFill>
          <a:blip r:embed="rId2"/>
          <a:stretch>
            <a:fillRect/>
          </a:stretch>
        </p:blipFill>
        <p:spPr>
          <a:xfrm>
            <a:off x="1213775" y="646331"/>
            <a:ext cx="9764449" cy="6731787"/>
          </a:xfrm>
          <a:prstGeom prst="rect">
            <a:avLst/>
          </a:prstGeom>
        </p:spPr>
      </p:pic>
      <p:sp>
        <p:nvSpPr>
          <p:cNvPr id="4" name="TextBox 3">
            <a:extLst>
              <a:ext uri="{FF2B5EF4-FFF2-40B4-BE49-F238E27FC236}">
                <a16:creationId xmlns:a16="http://schemas.microsoft.com/office/drawing/2014/main" id="{FDA8745C-66C0-6BDB-7B02-1A4F4E71380B}"/>
              </a:ext>
            </a:extLst>
          </p:cNvPr>
          <p:cNvSpPr txBox="1"/>
          <p:nvPr/>
        </p:nvSpPr>
        <p:spPr>
          <a:xfrm>
            <a:off x="4160940" y="0"/>
            <a:ext cx="4295163" cy="646331"/>
          </a:xfrm>
          <a:prstGeom prst="rect">
            <a:avLst/>
          </a:prstGeom>
          <a:noFill/>
        </p:spPr>
        <p:txBody>
          <a:bodyPr wrap="square" rtlCol="0">
            <a:spAutoFit/>
          </a:bodyPr>
          <a:lstStyle/>
          <a:p>
            <a:r>
              <a:rPr lang="en-GB" sz="3600" b="1" u="sng" dirty="0">
                <a:latin typeface="Times New Roman" panose="02020603050405020304" pitchFamily="18" charset="0"/>
                <a:cs typeface="Times New Roman" panose="02020603050405020304" pitchFamily="18" charset="0"/>
              </a:rPr>
              <a:t>Circuit diagram</a:t>
            </a:r>
            <a:endParaRPr lang="en-IN" sz="3600"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529107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40220"/>
          </a:xfrm>
        </p:spPr>
        <p:txBody>
          <a:bodyPr>
            <a:normAutofit fontScale="90000"/>
          </a:bodyPr>
          <a:lstStyle/>
          <a:p>
            <a:pPr algn="ctr"/>
            <a:br>
              <a:rPr lang="en-IN" dirty="0">
                <a:solidFill>
                  <a:srgbClr val="FF0000"/>
                </a:solidFill>
                <a:latin typeface="Times New Roman" panose="02020603050405020304" pitchFamily="18" charset="0"/>
                <a:cs typeface="Times New Roman" panose="02020603050405020304" pitchFamily="18" charset="0"/>
              </a:rPr>
            </a:br>
            <a:r>
              <a:rPr lang="en-IN" sz="4000" b="1" u="sng" dirty="0">
                <a:latin typeface="Times New Roman" panose="02020603050405020304" pitchFamily="18" charset="0"/>
                <a:cs typeface="Times New Roman" panose="02020603050405020304" pitchFamily="18" charset="0"/>
              </a:rPr>
              <a:t>Arduino mother board</a:t>
            </a:r>
            <a:br>
              <a:rPr lang="en-IN" dirty="0">
                <a:solidFill>
                  <a:srgbClr val="FF0000"/>
                </a:solidFill>
                <a:latin typeface="Times New Roman" panose="02020603050405020304" pitchFamily="18" charset="0"/>
                <a:cs typeface="Times New Roman" panose="02020603050405020304" pitchFamily="18" charset="0"/>
              </a:rPr>
            </a:br>
            <a:endParaRPr lang="en-IN"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35527" y="1468582"/>
            <a:ext cx="11680430" cy="5209309"/>
          </a:xfrm>
        </p:spPr>
        <p:txBody>
          <a:bodyPr>
            <a:normAutofit/>
          </a:bodyPr>
          <a:lstStyle/>
          <a:p>
            <a:endParaRPr lang="en-IN" dirty="0"/>
          </a:p>
          <a:p>
            <a:r>
              <a:rPr lang="en-IN" sz="2400" dirty="0">
                <a:latin typeface="Times New Roman" panose="02020603050405020304" pitchFamily="18" charset="0"/>
                <a:cs typeface="Times New Roman" panose="02020603050405020304" pitchFamily="18" charset="0"/>
              </a:rPr>
              <a:t>Arduino is an open source electronics platform accompanied with a hardware and software to design, develop and test complex electronics prototypes and products. </a:t>
            </a:r>
          </a:p>
          <a:p>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The hardware consists of a microcontroller with other electronic components which can be programmed using the software to do almost any task. </a:t>
            </a:r>
          </a:p>
          <a:p>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The simplicity of the Arduino language makes it very easy for almost everyone who has an interest in electronics to write programs without the understanding of complex algorithms or codes.</a:t>
            </a:r>
          </a:p>
        </p:txBody>
      </p:sp>
    </p:spTree>
    <p:extLst>
      <p:ext uri="{BB962C8B-B14F-4D97-AF65-F5344CB8AC3E}">
        <p14:creationId xmlns:p14="http://schemas.microsoft.com/office/powerpoint/2010/main" val="17720692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2033"/>
            <a:ext cx="10515600" cy="909493"/>
          </a:xfrm>
        </p:spPr>
        <p:txBody>
          <a:bodyPr>
            <a:normAutofit/>
          </a:bodyPr>
          <a:lstStyle/>
          <a:p>
            <a:pPr algn="ctr"/>
            <a:r>
              <a:rPr lang="en-IN" sz="3600" b="1" u="sng" dirty="0">
                <a:latin typeface="Times New Roman" panose="02020603050405020304" pitchFamily="18" charset="0"/>
                <a:cs typeface="Times New Roman" panose="02020603050405020304" pitchFamily="18" charset="0"/>
              </a:rPr>
              <a:t>Arduino mother board</a:t>
            </a:r>
          </a:p>
        </p:txBody>
      </p:sp>
      <p:pic>
        <p:nvPicPr>
          <p:cNvPr id="4" name="Content Placeholder 3"/>
          <p:cNvPicPr>
            <a:picLocks noGrp="1" noChangeAspect="1"/>
          </p:cNvPicPr>
          <p:nvPr>
            <p:ph idx="1"/>
          </p:nvPr>
        </p:nvPicPr>
        <p:blipFill>
          <a:blip r:embed="rId2"/>
          <a:stretch>
            <a:fillRect/>
          </a:stretch>
        </p:blipFill>
        <p:spPr>
          <a:xfrm>
            <a:off x="1302328" y="1424087"/>
            <a:ext cx="10051472" cy="4726337"/>
          </a:xfrm>
          <a:prstGeom prst="rect">
            <a:avLst/>
          </a:prstGeom>
        </p:spPr>
      </p:pic>
    </p:spTree>
    <p:extLst>
      <p:ext uri="{BB962C8B-B14F-4D97-AF65-F5344CB8AC3E}">
        <p14:creationId xmlns:p14="http://schemas.microsoft.com/office/powerpoint/2010/main" val="11929295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592</TotalTime>
  <Words>869</Words>
  <Application>Microsoft Office PowerPoint</Application>
  <PresentationFormat>Widescreen</PresentationFormat>
  <Paragraphs>93</Paragraphs>
  <Slides>15</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15</vt:i4>
      </vt:variant>
    </vt:vector>
  </HeadingPairs>
  <TitlesOfParts>
    <vt:vector size="22" baseType="lpstr">
      <vt:lpstr>Arial</vt:lpstr>
      <vt:lpstr>Calibri</vt:lpstr>
      <vt:lpstr>Calibri Light</vt:lpstr>
      <vt:lpstr>Times New Roman</vt:lpstr>
      <vt:lpstr>Wingdings</vt:lpstr>
      <vt:lpstr>Office Theme</vt:lpstr>
      <vt:lpstr>1_Office Theme</vt:lpstr>
      <vt:lpstr>PowerPoint Presentation</vt:lpstr>
      <vt:lpstr>PowerPoint Presentation</vt:lpstr>
      <vt:lpstr>PowerPoint Presentation</vt:lpstr>
      <vt:lpstr>PowerPoint Presentation</vt:lpstr>
      <vt:lpstr>Hardware requirements</vt:lpstr>
      <vt:lpstr>PowerPoint Presentation</vt:lpstr>
      <vt:lpstr>PowerPoint Presentation</vt:lpstr>
      <vt:lpstr> Arduino mother board </vt:lpstr>
      <vt:lpstr>Arduino mother board</vt:lpstr>
      <vt:lpstr>Temperature sensor (LM35) </vt:lpstr>
      <vt:lpstr>Relay driver </vt:lpstr>
      <vt:lpstr>Power plug </vt:lpstr>
      <vt:lpstr> Bluetooth </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Dharunish A P</dc:creator>
  <cp:lastModifiedBy>Dharunish A P</cp:lastModifiedBy>
  <cp:revision>8</cp:revision>
  <dcterms:created xsi:type="dcterms:W3CDTF">2022-08-04T14:11:32Z</dcterms:created>
  <dcterms:modified xsi:type="dcterms:W3CDTF">2022-11-01T07:30:29Z</dcterms:modified>
</cp:coreProperties>
</file>