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dirty="0">
                <a:solidFill>
                  <a:srgbClr val="1482AB"/>
                </a:solidFill>
              </a:rPr>
              <a:t>DHARUNRAJ N</a:t>
            </a:r>
            <a:r>
              <a:rPr lang="en-IN" sz="2400" b="1" dirty="0">
                <a:solidFill>
                  <a:srgbClr val="1482AB"/>
                </a:solidFill>
              </a:rPr>
              <a:t>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B</a:t>
            </a:r>
            <a:r>
              <a:rPr lang="en-IN" sz="2400" b="1" dirty="0">
                <a:solidFill>
                  <a:srgbClr val="1482AB"/>
                </a:solidFill>
              </a:rPr>
              <a:t>.E</a:t>
            </a:r>
            <a:r>
              <a:rPr lang="en-IN" sz="2400" b="1" dirty="0">
                <a:solidFill>
                  <a:srgbClr val="1482AB"/>
                </a:solidFill>
                <a:latin typeface="Arial"/>
                <a:ea typeface="Arial"/>
                <a:cs typeface="Arial"/>
                <a:sym typeface="Arial"/>
              </a:rPr>
              <a:t>- CSE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3" name="Picture 2" descr="A screenshot of a computer&#10;&#10;Description automatically generated">
            <a:extLst>
              <a:ext uri="{FF2B5EF4-FFF2-40B4-BE49-F238E27FC236}">
                <a16:creationId xmlns:a16="http://schemas.microsoft.com/office/drawing/2014/main" id="{2FA4539A-48A7-CCEC-90E9-ADA0D5C2E9A5}"/>
              </a:ext>
            </a:extLst>
          </p:cNvPr>
          <p:cNvPicPr>
            <a:picLocks noChangeAspect="1"/>
          </p:cNvPicPr>
          <p:nvPr/>
        </p:nvPicPr>
        <p:blipFill>
          <a:blip r:embed="rId3"/>
          <a:stretch>
            <a:fillRect/>
          </a:stretch>
        </p:blipFill>
        <p:spPr>
          <a:xfrm>
            <a:off x="1691640" y="1360294"/>
            <a:ext cx="8808720" cy="49549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540</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Noto Sans Symbols</vt:lpstr>
      <vt:lpstr>Libre Franklin</vt:lpstr>
      <vt:lpstr>Franklin Gothic</vt:lpstr>
      <vt:lpstr>Arial</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cp:lastModifiedBy>Dharunraj N</cp:lastModifiedBy>
  <cp:revision>4</cp:revision>
  <dcterms:modified xsi:type="dcterms:W3CDTF">2024-04-04T16:45:59Z</dcterms:modified>
</cp:coreProperties>
</file>