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99297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482977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36793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489670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066135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05828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27195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334141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235045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24943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03604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2570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69070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57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6314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2325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1375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31484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89391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75385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7355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909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83958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3346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04347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8937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39753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49942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0" i="0" u="none" strike="noStrike" kern="1200" cap="none" spc="0" baseline="0">
                <a:solidFill>
                  <a:schemeClr val="tx1"/>
                </a:solidFill>
                <a:latin typeface="Calibri" pitchFamily="0" charset="0"/>
                <a:ea typeface="宋体" pitchFamily="0" charset="0"/>
                <a:cs typeface="Calibri" pitchFamily="0" charset="0"/>
              </a:rPr>
              <a:t>Dharunraj.C</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3122188</a:t>
            </a:r>
            <a:r>
              <a:rPr lang="en-US" altLang="zh-CN" sz="2800" b="0" i="0" u="none" strike="noStrike" kern="1200" cap="none" spc="0" baseline="0">
                <a:solidFill>
                  <a:schemeClr val="tx1"/>
                </a:solidFill>
                <a:latin typeface="Calibri" pitchFamily="0" charset="0"/>
                <a:ea typeface="宋体" pitchFamily="0" charset="0"/>
                <a:cs typeface="Calibri" pitchFamily="0" charset="0"/>
              </a:rPr>
              <a:t>01</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B.COM Accounting &amp; Finance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 Avichi College Of Arts &amp; Science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29794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914400" y="1028343"/>
            <a:ext cx="8229600" cy="3693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incorporates several advanced modeling techniques to enhance performance analysis. The Performance Scoring Model quantifies employee performance using weighted KPIs, helping to rank and identify top and low performers. The Trend Analysis Model examines historical data to uncover performance patterns and trends over time. With the Benchmarking Model, performance is compared against industry standards or organizational goals to gauge relative success. The Predictive Analytics Model forecasts future performance based on past data, while the Scenario Analysis Model tests various scenarios to understand their potential impact. Together, these models provide a comprehensive and actionable view of employee performance, facilitating informed decision-making and strategic planning.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72447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1" name="Table"/>
          <p:cNvGraphicFramePr>
            <a:graphicFrameLocks noGrp="1"/>
          </p:cNvGraphicFramePr>
          <p:nvPr>
            <p:extLst>
              <p:ext uri="{D42A27DB-BD31-4B8C-83A1-F6EECF244321}"/>
            </p:extLst>
          </p:nvPr>
        </p:nvGraphicFramePr>
        <p:xfrm>
          <a:off x="914400" y="1577975"/>
          <a:ext cx="10134600" cy="4525961"/>
        </p:xfrm>
        <a:graphic>
          <a:graphicData uri="http://schemas.openxmlformats.org/drawingml/2006/table">
            <a:tbl>
              <a:tblPr bandRow="1">
                <a:noFill/>
              </a:tblPr>
              <a:tblGrid>
                <a:gridCol w="1219200"/>
                <a:gridCol w="1042416"/>
                <a:gridCol w="729983"/>
                <a:gridCol w="729983"/>
                <a:gridCol w="729983"/>
                <a:gridCol w="729983"/>
                <a:gridCol w="729983"/>
                <a:gridCol w="729983"/>
                <a:gridCol w="729983"/>
                <a:gridCol w="729983"/>
                <a:gridCol w="729983"/>
                <a:gridCol w="1303020"/>
              </a:tblGrid>
              <a:tr h="948980">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Employee ID</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Employee Name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Department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Position</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Performance Rating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Productivity Metric</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Attendance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Goal Achievement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Trend Analysis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Benchmarking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Predicted Performance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Scenario Analysis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r>
              <a:tr h="948980">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001</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John Doe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Sales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Sales Manager</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4.5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120 units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95%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85%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Improving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Above Average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4.8</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Positive with Training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r>
              <a:tr h="729975">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002</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Jane Smith</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Marketing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Marketing Lead</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3.8</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80 campaigns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90%</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75%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Stable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Average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3.6</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Neutral Impact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r>
              <a:tr h="948980">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003</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Alex Johnson</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IT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Developer</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4.2</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15 projects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98%</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90%</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Declining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Above Average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4.0</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Positive with Support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r>
              <a:tr h="948980">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004</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Emily Davis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HR</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HR Specialist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3.5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50 recruitment drives</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85%</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70%</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Improving</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Below Average</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3.7</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chemeClr val="tx1"/>
                          </a:solidFill>
                          <a:latin typeface="Calibri" pitchFamily="0" charset="0"/>
                          <a:ea typeface="宋体" pitchFamily="0" charset="0"/>
                          <a:cs typeface="Calibri" pitchFamily="0" charset="0"/>
                        </a:rPr>
                        <a:t>Requires Improvement</a:t>
                      </a:r>
                      <a:endParaRPr lang="zh-CN" altLang="en-US" sz="1400" b="0" i="0" u="none" strike="noStrike" kern="0" cap="none" spc="0" baseline="0">
                        <a:solidFill>
                          <a:schemeClr val="tx1"/>
                        </a:solidFill>
                        <a:latin typeface="Calibri" pitchFamily="0" charset="0"/>
                        <a:ea typeface="宋体" pitchFamily="0" charset="0"/>
                        <a:cs typeface="Calibri" pitchFamily="0" charset="0"/>
                      </a:endParaRPr>
                    </a:p>
                  </a:txBody>
                  <a:tcPr marL="72986" marT="36499" marR="72986" marB="36499" vert="horz"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r>
            </a:tbl>
          </a:graphicData>
        </a:graphic>
      </p:graphicFrame>
      <p:sp>
        <p:nvSpPr>
          <p:cNvPr id="162" name="矩形"/>
          <p:cNvSpPr>
            <a:spLocks/>
          </p:cNvSpPr>
          <p:nvPr/>
        </p:nvSpPr>
        <p:spPr>
          <a:xfrm rot="0">
            <a:off x="762000" y="1368463"/>
            <a:ext cx="184730" cy="569387"/>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5922922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685800" y="1295399"/>
            <a:ext cx="822960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Column Descriptions: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18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Name:</a:t>
            </a:r>
            <a:r>
              <a:rPr lang="en-US" altLang="zh-CN" sz="1800" b="0" i="0" u="none" strike="noStrike" kern="1200" cap="none" spc="0" baseline="0">
                <a:solidFill>
                  <a:schemeClr val="tx1"/>
                </a:solidFill>
                <a:latin typeface="Calibri" pitchFamily="0" charset="0"/>
                <a:ea typeface="宋体" pitchFamily="0" charset="0"/>
                <a:cs typeface="Calibri" pitchFamily="0" charset="0"/>
              </a:rPr>
              <a:t> Full name of the employee.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department where the employee works.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Position: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Job title or role of the employee.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Rating: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Overall rating based on performance reviews.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Productivity Metric:</a:t>
            </a:r>
            <a:r>
              <a:rPr lang="en-US" altLang="zh-CN" sz="1800" b="0" i="0" u="none" strike="noStrike" kern="1200" cap="none" spc="0" baseline="0">
                <a:solidFill>
                  <a:schemeClr val="tx1"/>
                </a:solidFill>
                <a:latin typeface="Calibri" pitchFamily="0" charset="0"/>
                <a:ea typeface="宋体" pitchFamily="0" charset="0"/>
                <a:cs typeface="Calibri" pitchFamily="0" charset="0"/>
              </a:rPr>
              <a:t> Quantitative measure of work output.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Percentage of time present versus time missed.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Goal Achievement: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Percentage of goals met.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trend over time (e.g., Improving, Stable, Declining).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Comparison against industry standards or company goals (e.g., Above Average, Average, Below Average).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Predicted Performance: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Forecasted performance based on historical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Scenario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Impact of potential scenarios on performance (e.g., Positive with Training, Requires Improvement).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table provides a clear and structured view of various performance metrics and insights for each employee, facilitating effective analysis and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99398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533400" y="1219200"/>
            <a:ext cx="8000999"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system developed using Microsoft Excel offers a powerful tool for evaluating and enhancing employee performance. By integrating diverse data sources and applying advanced modeling techniques, the system delivers actionable insights and a comprehensive view of employee metrics. The structured approach enables HR professionals, department managers, and senior leaders to make informed decisions, track performance trends, and identify both high performers and areas needing improvement. The interactive dashboards and detailed reports facilitate easy interpretation of data, while predictive and scenario analysis models support strategic planning and proactive management. Overall, this solution not only streamlines performance evaluation processes but also drives more effective talent management and organizational development, contributing to a more engaged and productive workforce.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47249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47033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70719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457200" y="381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2"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矩形"/>
          <p:cNvSpPr>
            <a:spLocks/>
          </p:cNvSpPr>
          <p:nvPr/>
        </p:nvSpPr>
        <p:spPr>
          <a:xfrm rot="0">
            <a:off x="457200" y="1271391"/>
            <a:ext cx="6858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objective of this project is to develop a performance analysis system using Microsoft Excel to evaluate employee performance metrics effectively. This involves collecting data from performance reviews, productivity metrics, and attendance records, and organizing it in a structured Excel workbook. Key performance indicators (KPIs) such as productivity, quality of work, and attendance will be defined and analyzed using Excel functions and pivot tables. The project will include creating interactive dashboards and detailed reports to present insights and actionable recommendations. Comprehensive documentation and training materials will also be developed to ensure effective use of the analysis system. Success will be measured by the accuracy of the data analysis, the clarity of insights provided, and the overall improvement in decision-making processes.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72995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533400" y="1524000"/>
            <a:ext cx="882015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aims to create a comprehensive performance analysis system using Microsoft Excel to evaluate and enhance employee performance. It involves collecting and organizing data from performance reviews, productivity metrics, and attendance records into a well-structured Excel workbook. Key performance indicators (KPIs) such as productivity, quality of work, and attendance will be defined and analyzed using Excel’s functions and pivot tables. The project will produce interactive dashboards and detailed reports to present clear, actionable insights and recommendations. Additionally, thorough documentation and training materials will be provided to ensure effective use of the analysis system. This initiative will help HR and management make data-driven decisions, recognize top performers, and identify areas for improvement.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73763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57237" y="1897856"/>
            <a:ext cx="60960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Certainly! Here are the end users of the Employee Performance Analysis system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HR Professionals: Manage and assess employee performance, handle talent management and development.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Managers: Evaluate team and individual performance, set goals, and provide feedback.</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Senior Management : Make strategic decisions based on high-level performance insights and organizational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Use performance data to support team members and address performance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(Indirectly):Benefit from fair evaluations and targeted development opportunities based on system insights.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31618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946255"/>
            <a:ext cx="60960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Streamlined Analysis: Integrates and organizes performance data for efficient evaluation and reporting.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Data-Driven Decisions: Offers actionable insights to guide HR and management in making informed decisions on employee development and rewards.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Enhanced Efficiency:  Automates data processing and reporting, reducing manual effort and saving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Visual Clarity: Features interactive dashboards and clear visualizations to easily track and understand performance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User-Friendly:Utilizes</a:t>
            </a:r>
            <a:r>
              <a:rPr lang="en-US" altLang="zh-CN" sz="1800" b="0" i="0" u="none" strike="noStrike" kern="1200" cap="none" spc="0" baseline="0">
                <a:solidFill>
                  <a:schemeClr val="tx1"/>
                </a:solidFill>
                <a:latin typeface="Calibri" pitchFamily="0" charset="0"/>
                <a:ea typeface="宋体" pitchFamily="0" charset="0"/>
                <a:cs typeface="Calibri" pitchFamily="0" charset="0"/>
              </a:rPr>
              <a:t> familiar Excel tools for ease of use, ensuring quick adoption and effective application.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20161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685800" y="1371600"/>
            <a:ext cx="845820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dataset for the Employee Performance Analysis system includes several key components. It contains Employee ID and Employee Name for accurate tracking and identification. Department and Position  fields categorize employees by their roles and teams, aiding in targeted analysis. Performance Ratings  offer evaluative scores from performance reviews, while Productivity Metrics measure work output and efficiency. Attendance Records track hours worked and punctuality, and Goal Achievement indicates how well employees meet their objectives. Additionally, Feedback Comments provide qualitative insights, and Training and Development information highlights completed programs and skill improvements. This comprehensive dataset allows for a thorough analysis of employee performance from multiple perspectives.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6554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458494" y="1695450"/>
            <a:ext cx="7848600" cy="264687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宋体" pitchFamily="0" charset="0"/>
                <a:cs typeface="Times New Roman" pitchFamily="18" charset="0"/>
              </a:rPr>
              <a:t>Integrated Analysis: Seamlessly combines multiple data sources into one cohesive Excel system, providing a holistic view of employee performance</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Calibri" pitchFamily="0" charset="0"/>
                <a:ea typeface="宋体" pitchFamily="0" charset="0"/>
                <a:cs typeface="Times New Roman" pitchFamily="18" charset="0"/>
              </a:rPr>
              <a:t>     Interactive Dashboards:  Features dynamic, user-friendly dashboards that visually present performance metrics and trends for quick, actionable insights.</a:t>
            </a:r>
            <a:endParaRPr lang="en-US" altLang="zh-CN" sz="16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Calibri" pitchFamily="0" charset="0"/>
                <a:ea typeface="宋体" pitchFamily="0" charset="0"/>
                <a:cs typeface="Times New Roman" pitchFamily="18" charset="0"/>
              </a:rPr>
              <a:t>     Customizable Reporting: Delivers tailored reports that can be easily adjusted to meet specific needs, offering flexibility in performance evaluation.</a:t>
            </a:r>
            <a:endParaRPr lang="en-US" altLang="zh-CN" sz="16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Calibri" pitchFamily="0" charset="0"/>
                <a:ea typeface="宋体" pitchFamily="0" charset="0"/>
                <a:cs typeface="Times New Roman" pitchFamily="18" charset="0"/>
              </a:rPr>
              <a:t>       Automated Insights: Utilizes advanced Excel functions to automate data analysis, reducing manual effort and highlighting key trends and outliers.</a:t>
            </a:r>
            <a:endParaRPr lang="en-US" altLang="zh-CN" sz="16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Calibri" pitchFamily="0" charset="0"/>
                <a:ea typeface="宋体" pitchFamily="0" charset="0"/>
                <a:cs typeface="Times New Roman" pitchFamily="18" charset="0"/>
              </a:rPr>
              <a:t>    Intuitive Interface: Leverages familiar Excel tools to ensure ease of use, making complex data analysis accessible to all users without extensive training.</a:t>
            </a:r>
            <a:endParaRPr lang="zh-CN" altLang="en-US" sz="1600" b="0" i="0" u="none" strike="noStrike" kern="1200" cap="none" spc="0" baseline="0">
              <a:solidFill>
                <a:schemeClr val="tx1"/>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20632714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18</cp:revision>
  <dcterms:created xsi:type="dcterms:W3CDTF">2024-03-29T15:07:22Z</dcterms:created>
  <dcterms:modified xsi:type="dcterms:W3CDTF">2024-10-24T11:08:14Z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