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C1742-E523-4F66-8845-0CE990F23B1C}" v="13" dt="2025-05-08T10:37:31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unya Velmurugan" userId="e3f02cd1a5689183" providerId="LiveId" clId="{6B5C1742-E523-4F66-8845-0CE990F23B1C}"/>
    <pc:docChg chg="custSel addSld modSld">
      <pc:chgData name="Dharunya Velmurugan" userId="e3f02cd1a5689183" providerId="LiveId" clId="{6B5C1742-E523-4F66-8845-0CE990F23B1C}" dt="2025-05-08T10:38:12.732" v="147" actId="20577"/>
      <pc:docMkLst>
        <pc:docMk/>
      </pc:docMkLst>
      <pc:sldChg chg="modSp mod">
        <pc:chgData name="Dharunya Velmurugan" userId="e3f02cd1a5689183" providerId="LiveId" clId="{6B5C1742-E523-4F66-8845-0CE990F23B1C}" dt="2025-05-08T10:38:12.732" v="147" actId="20577"/>
        <pc:sldMkLst>
          <pc:docMk/>
          <pc:sldMk cId="2684659433" sldId="256"/>
        </pc:sldMkLst>
        <pc:spChg chg="mod">
          <ac:chgData name="Dharunya Velmurugan" userId="e3f02cd1a5689183" providerId="LiveId" clId="{6B5C1742-E523-4F66-8845-0CE990F23B1C}" dt="2025-05-08T10:38:12.732" v="147" actId="20577"/>
          <ac:spMkLst>
            <pc:docMk/>
            <pc:sldMk cId="2684659433" sldId="256"/>
            <ac:spMk id="2" creationId="{655E7F63-6620-9538-3747-4AEB69CD56BA}"/>
          </ac:spMkLst>
        </pc:spChg>
      </pc:sldChg>
      <pc:sldChg chg="modSp mod">
        <pc:chgData name="Dharunya Velmurugan" userId="e3f02cd1a5689183" providerId="LiveId" clId="{6B5C1742-E523-4F66-8845-0CE990F23B1C}" dt="2025-05-08T10:32:30.893" v="71" actId="1076"/>
        <pc:sldMkLst>
          <pc:docMk/>
          <pc:sldMk cId="37140417" sldId="257"/>
        </pc:sldMkLst>
        <pc:spChg chg="mod">
          <ac:chgData name="Dharunya Velmurugan" userId="e3f02cd1a5689183" providerId="LiveId" clId="{6B5C1742-E523-4F66-8845-0CE990F23B1C}" dt="2025-05-08T10:31:31.538" v="65" actId="1076"/>
          <ac:spMkLst>
            <pc:docMk/>
            <pc:sldMk cId="37140417" sldId="257"/>
            <ac:spMk id="2" creationId="{0B731758-7914-F442-0949-8EC47744F82C}"/>
          </ac:spMkLst>
        </pc:spChg>
        <pc:spChg chg="mod">
          <ac:chgData name="Dharunya Velmurugan" userId="e3f02cd1a5689183" providerId="LiveId" clId="{6B5C1742-E523-4F66-8845-0CE990F23B1C}" dt="2025-05-08T10:32:30.893" v="71" actId="1076"/>
          <ac:spMkLst>
            <pc:docMk/>
            <pc:sldMk cId="37140417" sldId="257"/>
            <ac:spMk id="3" creationId="{2D7A9546-6E9A-7B0E-52A2-C62BDC8E90A5}"/>
          </ac:spMkLst>
        </pc:spChg>
      </pc:sldChg>
      <pc:sldChg chg="addSp delSp modSp new mod">
        <pc:chgData name="Dharunya Velmurugan" userId="e3f02cd1a5689183" providerId="LiveId" clId="{6B5C1742-E523-4F66-8845-0CE990F23B1C}" dt="2025-05-08T10:35:31.202" v="98" actId="1076"/>
        <pc:sldMkLst>
          <pc:docMk/>
          <pc:sldMk cId="2262600302" sldId="258"/>
        </pc:sldMkLst>
        <pc:spChg chg="del">
          <ac:chgData name="Dharunya Velmurugan" userId="e3f02cd1a5689183" providerId="LiveId" clId="{6B5C1742-E523-4F66-8845-0CE990F23B1C}" dt="2025-05-08T10:34:49.114" v="90" actId="21"/>
          <ac:spMkLst>
            <pc:docMk/>
            <pc:sldMk cId="2262600302" sldId="258"/>
            <ac:spMk id="2" creationId="{49D51E88-467D-5209-F979-9B033FFC546F}"/>
          </ac:spMkLst>
        </pc:spChg>
        <pc:spChg chg="mod">
          <ac:chgData name="Dharunya Velmurugan" userId="e3f02cd1a5689183" providerId="LiveId" clId="{6B5C1742-E523-4F66-8845-0CE990F23B1C}" dt="2025-05-08T10:35:31.202" v="98" actId="1076"/>
          <ac:spMkLst>
            <pc:docMk/>
            <pc:sldMk cId="2262600302" sldId="258"/>
            <ac:spMk id="3" creationId="{54BE8438-CB83-245C-D386-A09B714F9BFA}"/>
          </ac:spMkLst>
        </pc:spChg>
        <pc:spChg chg="add del mod">
          <ac:chgData name="Dharunya Velmurugan" userId="e3f02cd1a5689183" providerId="LiveId" clId="{6B5C1742-E523-4F66-8845-0CE990F23B1C}" dt="2025-05-08T10:35:03.981" v="94" actId="21"/>
          <ac:spMkLst>
            <pc:docMk/>
            <pc:sldMk cId="2262600302" sldId="258"/>
            <ac:spMk id="4" creationId="{49D51E88-467D-5209-F979-9B033FFC546F}"/>
          </ac:spMkLst>
        </pc:spChg>
      </pc:sldChg>
      <pc:sldChg chg="addSp delSp modSp new mod">
        <pc:chgData name="Dharunya Velmurugan" userId="e3f02cd1a5689183" providerId="LiveId" clId="{6B5C1742-E523-4F66-8845-0CE990F23B1C}" dt="2025-05-08T10:37:39.329" v="134" actId="1076"/>
        <pc:sldMkLst>
          <pc:docMk/>
          <pc:sldMk cId="3093822778" sldId="259"/>
        </pc:sldMkLst>
        <pc:spChg chg="mod">
          <ac:chgData name="Dharunya Velmurugan" userId="e3f02cd1a5689183" providerId="LiveId" clId="{6B5C1742-E523-4F66-8845-0CE990F23B1C}" dt="2025-05-08T10:37:39.329" v="134" actId="1076"/>
          <ac:spMkLst>
            <pc:docMk/>
            <pc:sldMk cId="3093822778" sldId="259"/>
            <ac:spMk id="2" creationId="{32120CAE-8BC0-451E-130C-DBF7AE434A0F}"/>
          </ac:spMkLst>
        </pc:spChg>
        <pc:spChg chg="del">
          <ac:chgData name="Dharunya Velmurugan" userId="e3f02cd1a5689183" providerId="LiveId" clId="{6B5C1742-E523-4F66-8845-0CE990F23B1C}" dt="2025-05-08T10:36:23.333" v="122"/>
          <ac:spMkLst>
            <pc:docMk/>
            <pc:sldMk cId="3093822778" sldId="259"/>
            <ac:spMk id="3" creationId="{D96E2814-0E6D-46E1-BEDC-6FE0B6E7D6CE}"/>
          </ac:spMkLst>
        </pc:spChg>
        <pc:spChg chg="add mod">
          <ac:chgData name="Dharunya Velmurugan" userId="e3f02cd1a5689183" providerId="LiveId" clId="{6B5C1742-E523-4F66-8845-0CE990F23B1C}" dt="2025-05-08T10:37:31.548" v="133" actId="1076"/>
          <ac:spMkLst>
            <pc:docMk/>
            <pc:sldMk cId="3093822778" sldId="259"/>
            <ac:spMk id="4" creationId="{F33DEBD4-F4CA-2DB3-9904-4C60973DB5DA}"/>
          </ac:spMkLst>
        </pc:spChg>
        <pc:picChg chg="add mod">
          <ac:chgData name="Dharunya Velmurugan" userId="e3f02cd1a5689183" providerId="LiveId" clId="{6B5C1742-E523-4F66-8845-0CE990F23B1C}" dt="2025-05-08T10:37:25.696" v="132" actId="1076"/>
          <ac:picMkLst>
            <pc:docMk/>
            <pc:sldMk cId="3093822778" sldId="259"/>
            <ac:picMk id="1027" creationId="{DAA96086-B799-DF60-3FB8-189B5D1C75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41C7-B511-5613-A328-4AF1DD687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B2F4B-880E-874F-2CF2-1A11C5C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F711-41FC-AF74-C70C-4C238AA6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26E-5A51-4964-925E-A06FEA6E31C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1E95F-DEA0-6E40-D645-691094F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1119-4D82-115F-9D9A-5394CC3C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2A4-CEE8-46AD-B892-9E0700946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5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9E32-E30D-FAFC-C50B-E4AB142F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D1A3D-3BB8-1F0B-8AA1-BCBBAC072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89B25-E034-3873-3D0B-8A7F55B0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26E-5A51-4964-925E-A06FEA6E31C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D984-2360-4B8D-95DB-343785F5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6E6E-A2AB-D3BF-E4E5-10CB5384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2A4-CEE8-46AD-B892-9E0700946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55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B5613-A633-F74C-8DCB-A8AD79F0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B6D10-A642-19F9-D6D7-6642390A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92BB-175A-F1DF-3D32-EB9B1B16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26E-5A51-4964-925E-A06FEA6E31C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0A16-61D2-C47F-C7FC-6FCFC45D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A982-583F-42FC-B3DB-1B8A52F3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2A4-CEE8-46AD-B892-9E0700946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9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BAA5-5625-591F-8829-CAD17CE7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D124-307F-F357-02CF-2C8210F4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E636-F0C6-2E74-7004-F41FF411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26E-5A51-4964-925E-A06FEA6E31C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5FAF-F3BA-E78F-66D9-DB0EFCDF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186D9-299F-D750-A55F-873B1AB9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2A4-CEE8-46AD-B892-9E0700946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63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D814-4912-761D-1A42-A3D6CA93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CB4E-563F-6E1B-86DE-AA75B9EC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78BF-BA3D-221B-31A9-8057EDB1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26E-5A51-4964-925E-A06FEA6E31C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4B5D-3921-7623-C722-94CF332D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02746-F065-7AEE-8A67-51A222EC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2A4-CEE8-46AD-B892-9E0700946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0746-6985-A88E-A39C-368C7C29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2C1F-8CE1-4004-F6E0-B7329F0D0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C7FA0-050E-178A-0669-308769465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4F7F6-EC34-D7BE-2B12-DC31E7D8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26E-5A51-4964-925E-A06FEA6E31C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E1CFA-F6F9-D0BC-046C-015BC7AB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9777F-93FA-DFCE-0782-0B64841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2A4-CEE8-46AD-B892-9E0700946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4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0767-B00C-66E9-D0C5-FD511805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C64C8-1F57-FF18-36D7-3FFE1E061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2BF8B-A6B2-5780-C98B-40ED3A725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FC077-EA94-82BB-A25A-8E05FF834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B8A4F-585E-7DB0-23E3-954EFE3AA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F0756-2337-51B8-DE0A-A106A9DE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26E-5A51-4964-925E-A06FEA6E31C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BD938-EDF9-F300-6983-9E775EC9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301EF-4B80-0BAB-11CC-E1A0CF88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2A4-CEE8-46AD-B892-9E0700946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1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2F5E-D926-2BBE-DC0A-EDA1930C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C67D7-DD81-9637-91CA-460E9A37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26E-5A51-4964-925E-A06FEA6E31C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BF38D-0CAA-7DB9-CD31-63306124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38304-9BC2-7CEC-98D5-57806110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2A4-CEE8-46AD-B892-9E0700946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19770-1E07-E75A-A88D-306A3FB8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26E-5A51-4964-925E-A06FEA6E31C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238A3-86EB-1D1F-5AEC-D481F2DF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ED5F5-1DDD-133B-7AA0-3031A140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2A4-CEE8-46AD-B892-9E0700946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61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D30B-B37D-9E04-8151-C8E8BBB2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7F34-C620-61E6-72D2-2BCAB0BDA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ABB3-B5B7-514A-8F66-5D16EF4F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12490-4A57-DBD0-5233-4D335E86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26E-5A51-4964-925E-A06FEA6E31C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B811F-86F2-D141-C9A6-F0A8DFD2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D660-0F61-8F33-8361-6BF99D5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2A4-CEE8-46AD-B892-9E0700946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94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1FFD-17EF-F035-68E0-9207AC7E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AD058-1527-A7CF-2368-1CB66C2FE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90698-793D-25D3-54DF-CD079C2E3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D70B-F6EB-C775-BFFE-D51523D5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626E-5A51-4964-925E-A06FEA6E31C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7DB34-AFE0-AEAF-C4B3-C99203E1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2775A-6B84-2041-209D-AC33AEE9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2A4-CEE8-46AD-B892-9E0700946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8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21369-C226-0C7F-6481-852C0110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BA694-870F-5611-045B-C7178677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C572-3319-5540-A865-545AC06FC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B4626E-5A51-4964-925E-A06FEA6E31C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84D1-551B-513E-CEFB-02338A76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D8D59-D601-DEF6-1BB4-87AFE0807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8D2A4-CEE8-46AD-B892-9E0700946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7F63-6620-9538-3747-4AEB69CD5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827" y="2527299"/>
            <a:ext cx="9854045" cy="1442028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Air Quality Prediction Using Advanced ML algorithms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5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1758-7914-F442-0949-8EC47744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582" y="562553"/>
            <a:ext cx="8492836" cy="78826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Air Quality Prediction python code using ml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9546-6E9A-7B0E-52A2-C62BDC8E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395" y="1617805"/>
            <a:ext cx="6695209" cy="4834949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import pandas as pd</a:t>
            </a:r>
          </a:p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numpy</a:t>
            </a:r>
            <a:r>
              <a:rPr lang="en-IN" sz="1100" dirty="0"/>
              <a:t> as np</a:t>
            </a:r>
          </a:p>
          <a:p>
            <a:pPr marL="0" indent="0">
              <a:buNone/>
            </a:pPr>
            <a:r>
              <a:rPr lang="en-IN" sz="1100" dirty="0"/>
              <a:t>from </a:t>
            </a:r>
            <a:r>
              <a:rPr lang="en-IN" sz="1100" dirty="0" err="1"/>
              <a:t>sklearn.model_selection</a:t>
            </a:r>
            <a:r>
              <a:rPr lang="en-IN" sz="1100" dirty="0"/>
              <a:t> import </a:t>
            </a:r>
            <a:r>
              <a:rPr lang="en-IN" sz="1100" dirty="0" err="1"/>
              <a:t>train_test_split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from </a:t>
            </a:r>
            <a:r>
              <a:rPr lang="en-IN" sz="1100" dirty="0" err="1"/>
              <a:t>sklearn.ensemble</a:t>
            </a:r>
            <a:r>
              <a:rPr lang="en-IN" sz="1100" dirty="0"/>
              <a:t> import </a:t>
            </a:r>
            <a:r>
              <a:rPr lang="en-IN" sz="1100" dirty="0" err="1"/>
              <a:t>RandomForestRegressor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from </a:t>
            </a:r>
            <a:r>
              <a:rPr lang="en-IN" sz="1100" dirty="0" err="1"/>
              <a:t>sklearn.metrics</a:t>
            </a:r>
            <a:r>
              <a:rPr lang="en-IN" sz="1100" dirty="0"/>
              <a:t> import </a:t>
            </a:r>
            <a:r>
              <a:rPr lang="en-IN" sz="1100" dirty="0" err="1"/>
              <a:t>mean_absolute_error</a:t>
            </a:r>
            <a:r>
              <a:rPr lang="en-IN" sz="1100" dirty="0"/>
              <a:t>, r2_score</a:t>
            </a:r>
          </a:p>
          <a:p>
            <a:pPr marL="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matplotlib.pyplot</a:t>
            </a:r>
            <a:r>
              <a:rPr lang="en-IN" sz="1100" dirty="0"/>
              <a:t> as </a:t>
            </a:r>
            <a:r>
              <a:rPr lang="en-IN" sz="1100" dirty="0" err="1"/>
              <a:t>plt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import seaborn as </a:t>
            </a:r>
            <a:r>
              <a:rPr lang="en-IN" sz="1100" dirty="0" err="1"/>
              <a:t>sns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# Load dataset (uploaded file)</a:t>
            </a:r>
          </a:p>
          <a:p>
            <a:pPr marL="0" indent="0">
              <a:buNone/>
            </a:pPr>
            <a:r>
              <a:rPr lang="en-IN" sz="1100" dirty="0"/>
              <a:t>data = </a:t>
            </a:r>
            <a:r>
              <a:rPr lang="en-IN" sz="1100" dirty="0" err="1"/>
              <a:t>pd.read_csv</a:t>
            </a:r>
            <a:r>
              <a:rPr lang="en-IN" sz="1100" dirty="0"/>
              <a:t>("city_day.csv")</a:t>
            </a:r>
          </a:p>
          <a:p>
            <a:pPr marL="0" indent="0">
              <a:buNone/>
            </a:pPr>
            <a:r>
              <a:rPr lang="en-IN" sz="1100" dirty="0"/>
              <a:t># Drop rows with missing AQI values</a:t>
            </a:r>
          </a:p>
          <a:p>
            <a:pPr marL="0" indent="0">
              <a:buNone/>
            </a:pPr>
            <a:r>
              <a:rPr lang="en-IN" sz="1100" dirty="0"/>
              <a:t>data = </a:t>
            </a:r>
            <a:r>
              <a:rPr lang="en-IN" sz="1100" dirty="0" err="1"/>
              <a:t>data.dropna</a:t>
            </a:r>
            <a:r>
              <a:rPr lang="en-IN" sz="1100" dirty="0"/>
              <a:t>(subset=['AQI'])</a:t>
            </a:r>
          </a:p>
          <a:p>
            <a:pPr marL="0" indent="0">
              <a:buNone/>
            </a:pPr>
            <a:r>
              <a:rPr lang="en-IN" sz="1100" dirty="0"/>
              <a:t># Select pollutant columns as features</a:t>
            </a:r>
          </a:p>
          <a:p>
            <a:pPr marL="0" indent="0">
              <a:buNone/>
            </a:pPr>
            <a:r>
              <a:rPr lang="en-IN" sz="1100" dirty="0"/>
              <a:t>features = ['PM2.5', 'PM10', 'NO', 'NO2', 'NOx', 'NH3', 'CO', 'SO2', 'O3', 'Benzene', 'Toluene', 'Xylene']</a:t>
            </a:r>
          </a:p>
          <a:p>
            <a:pPr marL="0" indent="0">
              <a:buNone/>
            </a:pPr>
            <a:r>
              <a:rPr lang="en-IN" sz="1100" dirty="0"/>
              <a:t>X = data[features]</a:t>
            </a:r>
          </a:p>
          <a:p>
            <a:pPr marL="0" indent="0">
              <a:buNone/>
            </a:pPr>
            <a:r>
              <a:rPr lang="en-IN" sz="1100" dirty="0"/>
              <a:t>y = data['AQI']</a:t>
            </a:r>
          </a:p>
          <a:p>
            <a:pPr marL="0" indent="0">
              <a:buNone/>
            </a:pPr>
            <a:r>
              <a:rPr lang="en-IN" sz="1100" dirty="0"/>
              <a:t># Fill missing feature values with median values</a:t>
            </a:r>
          </a:p>
          <a:p>
            <a:pPr marL="0" indent="0">
              <a:buNone/>
            </a:pPr>
            <a:r>
              <a:rPr lang="en-IN" sz="1100" dirty="0"/>
              <a:t>X = </a:t>
            </a:r>
            <a:r>
              <a:rPr lang="en-IN" sz="1100" dirty="0" err="1"/>
              <a:t>X.fillna</a:t>
            </a:r>
            <a:r>
              <a:rPr lang="en-IN" sz="1100" dirty="0"/>
              <a:t>(</a:t>
            </a:r>
            <a:r>
              <a:rPr lang="en-IN" sz="1100" dirty="0" err="1"/>
              <a:t>X.median</a:t>
            </a:r>
            <a:r>
              <a:rPr lang="en-IN" sz="1100" dirty="0"/>
              <a:t>())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714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8438-CB83-245C-D386-A09B714F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554" y="485199"/>
            <a:ext cx="7058892" cy="6061074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# Split data into train/test sets</a:t>
            </a:r>
          </a:p>
          <a:p>
            <a:pPr marL="0" indent="0">
              <a:buNone/>
            </a:pPr>
            <a:r>
              <a:rPr lang="en-IN" sz="1100" dirty="0"/>
              <a:t>X_train, </a:t>
            </a:r>
            <a:r>
              <a:rPr lang="en-IN" sz="1100" dirty="0" err="1"/>
              <a:t>X_test</a:t>
            </a:r>
            <a:r>
              <a:rPr lang="en-IN" sz="1100" dirty="0"/>
              <a:t>, </a:t>
            </a:r>
            <a:r>
              <a:rPr lang="en-IN" sz="1100" dirty="0" err="1"/>
              <a:t>y_train</a:t>
            </a:r>
            <a:r>
              <a:rPr lang="en-IN" sz="1100" dirty="0"/>
              <a:t>, </a:t>
            </a:r>
            <a:r>
              <a:rPr lang="en-IN" sz="1100" dirty="0" err="1"/>
              <a:t>y_test</a:t>
            </a:r>
            <a:r>
              <a:rPr lang="en-IN" sz="1100" dirty="0"/>
              <a:t> = </a:t>
            </a:r>
            <a:r>
              <a:rPr lang="en-IN" sz="1100" dirty="0" err="1"/>
              <a:t>train_test_split</a:t>
            </a:r>
            <a:r>
              <a:rPr lang="en-IN" sz="1100" dirty="0"/>
              <a:t>(X, y, </a:t>
            </a:r>
            <a:r>
              <a:rPr lang="en-IN" sz="1100" dirty="0" err="1"/>
              <a:t>test_size</a:t>
            </a:r>
            <a:r>
              <a:rPr lang="en-IN" sz="1100" dirty="0"/>
              <a:t>=0.2, </a:t>
            </a:r>
            <a:r>
              <a:rPr lang="en-IN" sz="1100" dirty="0" err="1"/>
              <a:t>random_state</a:t>
            </a:r>
            <a:r>
              <a:rPr lang="en-IN" sz="1100" dirty="0"/>
              <a:t>=42)</a:t>
            </a:r>
          </a:p>
          <a:p>
            <a:pPr marL="0" indent="0">
              <a:buNone/>
            </a:pPr>
            <a:r>
              <a:rPr lang="en-IN" sz="1100" dirty="0"/>
              <a:t># Initialize and train Random Forest model</a:t>
            </a:r>
          </a:p>
          <a:p>
            <a:pPr marL="0" indent="0">
              <a:buNone/>
            </a:pPr>
            <a:r>
              <a:rPr lang="en-IN" sz="1100" dirty="0"/>
              <a:t>model = </a:t>
            </a:r>
            <a:r>
              <a:rPr lang="en-IN" sz="1100" dirty="0" err="1"/>
              <a:t>RandomForestRegressor</a:t>
            </a:r>
            <a:r>
              <a:rPr lang="en-IN" sz="1100" dirty="0"/>
              <a:t>(</a:t>
            </a:r>
            <a:r>
              <a:rPr lang="en-IN" sz="1100" dirty="0" err="1"/>
              <a:t>n_estimators</a:t>
            </a:r>
            <a:r>
              <a:rPr lang="en-IN" sz="1100" dirty="0"/>
              <a:t>=100, </a:t>
            </a:r>
            <a:r>
              <a:rPr lang="en-IN" sz="1100" dirty="0" err="1"/>
              <a:t>random_state</a:t>
            </a:r>
            <a:r>
              <a:rPr lang="en-IN" sz="1100" dirty="0"/>
              <a:t>=42)</a:t>
            </a:r>
          </a:p>
          <a:p>
            <a:pPr marL="0" indent="0">
              <a:buNone/>
            </a:pPr>
            <a:r>
              <a:rPr lang="en-IN" sz="1100" dirty="0" err="1"/>
              <a:t>model.fit</a:t>
            </a:r>
            <a:r>
              <a:rPr lang="en-IN" sz="1100" dirty="0"/>
              <a:t>(X_train, </a:t>
            </a:r>
            <a:r>
              <a:rPr lang="en-IN" sz="1100" dirty="0" err="1"/>
              <a:t>y_train</a:t>
            </a:r>
            <a:r>
              <a:rPr lang="en-IN" sz="1100" dirty="0"/>
              <a:t>)</a:t>
            </a:r>
          </a:p>
          <a:p>
            <a:pPr marL="0" indent="0">
              <a:buNone/>
            </a:pPr>
            <a:r>
              <a:rPr lang="en-IN" sz="1100" dirty="0"/>
              <a:t># Predict AQI values on test data</a:t>
            </a:r>
          </a:p>
          <a:p>
            <a:pPr marL="0" indent="0">
              <a:buNone/>
            </a:pPr>
            <a:r>
              <a:rPr lang="en-IN" sz="1100" dirty="0" err="1"/>
              <a:t>y_pred</a:t>
            </a:r>
            <a:r>
              <a:rPr lang="en-IN" sz="1100" dirty="0"/>
              <a:t> = </a:t>
            </a:r>
            <a:r>
              <a:rPr lang="en-IN" sz="1100" dirty="0" err="1"/>
              <a:t>model.predict</a:t>
            </a:r>
            <a:r>
              <a:rPr lang="en-IN" sz="1100" dirty="0"/>
              <a:t>(</a:t>
            </a:r>
            <a:r>
              <a:rPr lang="en-IN" sz="1100" dirty="0" err="1"/>
              <a:t>X_test</a:t>
            </a:r>
            <a:r>
              <a:rPr lang="en-IN" sz="1100" dirty="0"/>
              <a:t>)</a:t>
            </a:r>
          </a:p>
          <a:p>
            <a:pPr marL="0" indent="0">
              <a:buNone/>
            </a:pPr>
            <a:r>
              <a:rPr lang="en-IN" sz="1100" dirty="0"/>
              <a:t># Evaluate the model</a:t>
            </a:r>
          </a:p>
          <a:p>
            <a:pPr marL="0" indent="0">
              <a:buNone/>
            </a:pPr>
            <a:r>
              <a:rPr lang="en-IN" sz="1100" dirty="0" err="1"/>
              <a:t>mae</a:t>
            </a:r>
            <a:r>
              <a:rPr lang="en-IN" sz="1100" dirty="0"/>
              <a:t> = </a:t>
            </a:r>
            <a:r>
              <a:rPr lang="en-IN" sz="1100" dirty="0" err="1"/>
              <a:t>mean_absolute_error</a:t>
            </a:r>
            <a:r>
              <a:rPr lang="en-IN" sz="1100" dirty="0"/>
              <a:t>(</a:t>
            </a:r>
            <a:r>
              <a:rPr lang="en-IN" sz="1100" dirty="0" err="1"/>
              <a:t>y_test</a:t>
            </a:r>
            <a:r>
              <a:rPr lang="en-IN" sz="1100" dirty="0"/>
              <a:t>, </a:t>
            </a:r>
            <a:r>
              <a:rPr lang="en-IN" sz="1100" dirty="0" err="1"/>
              <a:t>y_pred</a:t>
            </a:r>
            <a:r>
              <a:rPr lang="en-IN" sz="1100" dirty="0"/>
              <a:t>)</a:t>
            </a:r>
          </a:p>
          <a:p>
            <a:pPr marL="0" indent="0">
              <a:buNone/>
            </a:pPr>
            <a:r>
              <a:rPr lang="en-IN" sz="1100" dirty="0"/>
              <a:t>r2 = r2_score(</a:t>
            </a:r>
            <a:r>
              <a:rPr lang="en-IN" sz="1100" dirty="0" err="1"/>
              <a:t>y_test</a:t>
            </a:r>
            <a:r>
              <a:rPr lang="en-IN" sz="1100" dirty="0"/>
              <a:t>, </a:t>
            </a:r>
            <a:r>
              <a:rPr lang="en-IN" sz="1100" dirty="0" err="1"/>
              <a:t>y_pred</a:t>
            </a:r>
            <a:r>
              <a:rPr lang="en-IN" sz="1100" dirty="0"/>
              <a:t>)</a:t>
            </a:r>
          </a:p>
          <a:p>
            <a:pPr marL="0" indent="0">
              <a:buNone/>
            </a:pPr>
            <a:r>
              <a:rPr lang="en-IN" sz="1100" dirty="0"/>
              <a:t>print(</a:t>
            </a:r>
            <a:r>
              <a:rPr lang="en-IN" sz="1100" dirty="0" err="1"/>
              <a:t>f"Mean</a:t>
            </a:r>
            <a:r>
              <a:rPr lang="en-IN" sz="1100" dirty="0"/>
              <a:t> Absolute Error: {mae:.2f}")</a:t>
            </a:r>
          </a:p>
          <a:p>
            <a:pPr marL="0" indent="0">
              <a:buNone/>
            </a:pPr>
            <a:r>
              <a:rPr lang="en-IN" sz="1100" dirty="0"/>
              <a:t>print(f"R² Score: {r2:.2f}")</a:t>
            </a:r>
          </a:p>
          <a:p>
            <a:pPr marL="0" indent="0">
              <a:buNone/>
            </a:pPr>
            <a:r>
              <a:rPr lang="en-IN" sz="1100" dirty="0"/>
              <a:t># Plot feature importance</a:t>
            </a:r>
          </a:p>
          <a:p>
            <a:pPr marL="0" indent="0">
              <a:buNone/>
            </a:pPr>
            <a:r>
              <a:rPr lang="en-IN" sz="1100" dirty="0"/>
              <a:t>importances = </a:t>
            </a:r>
            <a:r>
              <a:rPr lang="en-IN" sz="1100" dirty="0" err="1"/>
              <a:t>model.feature_importances</a:t>
            </a:r>
            <a:r>
              <a:rPr lang="en-IN" sz="1100" dirty="0"/>
              <a:t>_</a:t>
            </a:r>
          </a:p>
          <a:p>
            <a:pPr marL="0" indent="0">
              <a:buNone/>
            </a:pPr>
            <a:r>
              <a:rPr lang="en-IN" sz="1100" dirty="0" err="1"/>
              <a:t>feature_importance</a:t>
            </a:r>
            <a:r>
              <a:rPr lang="en-IN" sz="1100" dirty="0"/>
              <a:t> = </a:t>
            </a:r>
            <a:r>
              <a:rPr lang="en-IN" sz="1100" dirty="0" err="1"/>
              <a:t>pd.Series</a:t>
            </a:r>
            <a:r>
              <a:rPr lang="en-IN" sz="1100" dirty="0"/>
              <a:t>(importances, index=features).</a:t>
            </a:r>
            <a:r>
              <a:rPr lang="en-IN" sz="1100" dirty="0" err="1"/>
              <a:t>sort_values</a:t>
            </a:r>
            <a:r>
              <a:rPr lang="en-IN" sz="1100" dirty="0"/>
              <a:t>(ascending=False)</a:t>
            </a:r>
          </a:p>
          <a:p>
            <a:pPr marL="0" indent="0">
              <a:buNone/>
            </a:pPr>
            <a:r>
              <a:rPr lang="en-IN" sz="1100" dirty="0" err="1"/>
              <a:t>plt.figure</a:t>
            </a:r>
            <a:r>
              <a:rPr lang="en-IN" sz="1100" dirty="0"/>
              <a:t>(</a:t>
            </a:r>
            <a:r>
              <a:rPr lang="en-IN" sz="1100" dirty="0" err="1"/>
              <a:t>figsize</a:t>
            </a:r>
            <a:r>
              <a:rPr lang="en-IN" sz="1100" dirty="0"/>
              <a:t>=(10,6))</a:t>
            </a:r>
          </a:p>
          <a:p>
            <a:pPr marL="0" indent="0">
              <a:buNone/>
            </a:pPr>
            <a:r>
              <a:rPr lang="en-IN" sz="1100" dirty="0" err="1"/>
              <a:t>sns.barplot</a:t>
            </a:r>
            <a:r>
              <a:rPr lang="en-IN" sz="1100" dirty="0"/>
              <a:t>(x=</a:t>
            </a:r>
            <a:r>
              <a:rPr lang="en-IN" sz="1100" dirty="0" err="1"/>
              <a:t>feature_importance</a:t>
            </a:r>
            <a:r>
              <a:rPr lang="en-IN" sz="1100" dirty="0"/>
              <a:t>, y=</a:t>
            </a:r>
            <a:r>
              <a:rPr lang="en-IN" sz="1100" dirty="0" err="1"/>
              <a:t>feature_importance.index</a:t>
            </a:r>
            <a:r>
              <a:rPr lang="en-IN" sz="1100" dirty="0"/>
              <a:t>)</a:t>
            </a:r>
          </a:p>
          <a:p>
            <a:pPr marL="0" indent="0">
              <a:buNone/>
            </a:pPr>
            <a:r>
              <a:rPr lang="en-IN" sz="1100" dirty="0" err="1"/>
              <a:t>plt.title</a:t>
            </a:r>
            <a:r>
              <a:rPr lang="en-IN" sz="1100" dirty="0"/>
              <a:t>('Feature Importance')</a:t>
            </a:r>
          </a:p>
          <a:p>
            <a:pPr marL="0" indent="0">
              <a:buNone/>
            </a:pPr>
            <a:r>
              <a:rPr lang="en-IN" sz="1100" dirty="0" err="1"/>
              <a:t>plt.xlabel</a:t>
            </a:r>
            <a:r>
              <a:rPr lang="en-IN" sz="1100" dirty="0"/>
              <a:t>('Importance Score')</a:t>
            </a:r>
          </a:p>
          <a:p>
            <a:pPr marL="0" indent="0">
              <a:buNone/>
            </a:pPr>
            <a:r>
              <a:rPr lang="en-IN" sz="1100" dirty="0" err="1"/>
              <a:t>plt.ylabel</a:t>
            </a:r>
            <a:r>
              <a:rPr lang="en-IN" sz="1100" dirty="0"/>
              <a:t>('Features')</a:t>
            </a:r>
          </a:p>
          <a:p>
            <a:pPr marL="0" indent="0">
              <a:buNone/>
            </a:pPr>
            <a:r>
              <a:rPr lang="en-IN" sz="1100" dirty="0" err="1"/>
              <a:t>plt.tight_layout</a:t>
            </a:r>
            <a:r>
              <a:rPr lang="en-IN" sz="1100" dirty="0"/>
              <a:t>()</a:t>
            </a:r>
          </a:p>
          <a:p>
            <a:pPr marL="0" indent="0">
              <a:buNone/>
            </a:pPr>
            <a:r>
              <a:rPr lang="en-IN" sz="1100" dirty="0" err="1"/>
              <a:t>plt.show</a:t>
            </a:r>
            <a:r>
              <a:rPr lang="en-IN" sz="1100" dirty="0"/>
              <a:t>()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26260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0CAE-8BC0-451E-130C-DBF7AE43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09" y="5417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output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3DEBD4-F4CA-2DB3-9904-4C60973DB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01625" y="1867333"/>
            <a:ext cx="2635658" cy="584775"/>
          </a:xfrm>
          <a:prstGeom prst="rect">
            <a:avLst/>
          </a:prstGeom>
          <a:solidFill>
            <a:srgbClr val="3838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Mean Absolute Error: 20.84 R² Score: 0.91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DAA96086-B799-DF60-3FB8-189B5D1C7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25" y="2831975"/>
            <a:ext cx="6147521" cy="366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2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425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Aptos</vt:lpstr>
      <vt:lpstr>Aptos Display</vt:lpstr>
      <vt:lpstr>Arial</vt:lpstr>
      <vt:lpstr>Arial Unicode MS</vt:lpstr>
      <vt:lpstr>Roboto</vt:lpstr>
      <vt:lpstr>Office Theme</vt:lpstr>
      <vt:lpstr>Air Quality Prediction Using Advanced ML algorithms</vt:lpstr>
      <vt:lpstr>Air Quality Prediction python code using ml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Dharunya Velmurugan</dc:creator>
  <cp:lastModifiedBy>Dharunya Velmurugan</cp:lastModifiedBy>
  <cp:revision>1</cp:revision>
  <dcterms:created xsi:type="dcterms:W3CDTF">2025-05-08T10:25:57Z</dcterms:created>
  <dcterms:modified xsi:type="dcterms:W3CDTF">2025-05-08T10:38:21Z</dcterms:modified>
</cp:coreProperties>
</file>