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862322"/>
          </a:xfrm>
          <a:prstGeom prst="rect">
            <a:avLst/>
          </a:prstGeom>
          <a:noFill/>
          <a:ln>
            <a:solidFill>
              <a:schemeClr val="tx1"/>
            </a:solidFill>
          </a:ln>
        </p:spPr>
        <p:txBody>
          <a:bodyPr wrap="square" rtlCol="0">
            <a:spAutoFit/>
          </a:bodyPr>
          <a:lstStyle/>
          <a:p>
            <a:r>
              <a:rPr lang="en-US" sz="2000" dirty="0">
                <a:latin typeface="Arial Rounded MT Bold" panose="020F0704030504030204" pitchFamily="34" charset="0"/>
              </a:rPr>
              <a:t>STUDENT</a:t>
            </a:r>
            <a:r>
              <a:rPr lang="en-US" sz="2000" i="1" dirty="0">
                <a:latin typeface="Arial Rounded MT Bold" panose="020F0704030504030204" pitchFamily="34" charset="0"/>
              </a:rPr>
              <a:t> </a:t>
            </a:r>
            <a:r>
              <a:rPr lang="en-IN" sz="2000" dirty="0">
                <a:latin typeface="Arial Rounded MT Bold" panose="020F0704030504030204" pitchFamily="34" charset="0"/>
              </a:rPr>
              <a:t>NAME</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i="1" dirty="0">
                <a:latin typeface="Arial Rounded MT Bold" panose="020F0704030504030204" pitchFamily="34" charset="0"/>
              </a:rPr>
              <a:t> </a:t>
            </a:r>
            <a:r>
              <a:rPr lang="en-IN" sz="2000" dirty="0" err="1">
                <a:latin typeface="Arial Rounded MT Bold" panose="020F0704030504030204" pitchFamily="34" charset="0"/>
              </a:rPr>
              <a:t>Dharunya</a:t>
            </a:r>
            <a:r>
              <a:rPr lang="en-IN" sz="2000" i="1" dirty="0">
                <a:latin typeface="Arial Rounded MT Bold" panose="020F0704030504030204" pitchFamily="34" charset="0"/>
              </a:rPr>
              <a:t> A</a:t>
            </a:r>
          </a:p>
          <a:p>
            <a:endParaRPr lang="en-US" sz="2000" i="1" dirty="0">
              <a:latin typeface="Arial Rounded MT Bold" panose="020F0704030504030204" pitchFamily="34" charset="0"/>
            </a:endParaRPr>
          </a:p>
          <a:p>
            <a:r>
              <a:rPr lang="en-US" sz="2000" dirty="0">
                <a:latin typeface="Arial Rounded MT Bold" panose="020F0704030504030204" pitchFamily="34" charset="0"/>
              </a:rPr>
              <a:t>REGISTER</a:t>
            </a:r>
            <a:r>
              <a:rPr lang="en-US" sz="2000" i="1" dirty="0">
                <a:latin typeface="Arial Rounded MT Bold" panose="020F0704030504030204" pitchFamily="34" charset="0"/>
              </a:rPr>
              <a:t> </a:t>
            </a:r>
            <a:r>
              <a:rPr lang="en-US" sz="2000" dirty="0">
                <a:latin typeface="Arial Rounded MT Bold" panose="020F0704030504030204" pitchFamily="34" charset="0"/>
              </a:rPr>
              <a:t>NO</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 </a:t>
            </a:r>
            <a:r>
              <a:rPr lang="en-US" sz="2000" dirty="0">
                <a:latin typeface="Arial Rounded MT Bold" panose="020F0704030504030204" pitchFamily="34" charset="0"/>
              </a:rPr>
              <a:t>22133</a:t>
            </a:r>
            <a:r>
              <a:rPr lang="en-IN" sz="2000">
                <a:latin typeface="Arial Rounded MT Bold" panose="020F0704030504030204" pitchFamily="34" charset="0"/>
              </a:rPr>
              <a:t>91036011</a:t>
            </a:r>
            <a:endParaRPr lang="en-US" sz="2000"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DEPARTMENT</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US" sz="2000" dirty="0">
                <a:latin typeface="Arial Rounded MT Bold" panose="020F0704030504030204" pitchFamily="34" charset="0"/>
              </a:rPr>
              <a:t>B</a:t>
            </a:r>
            <a:r>
              <a:rPr lang="en-US" sz="2000" i="1" dirty="0">
                <a:latin typeface="Arial Rounded MT Bold" panose="020F0704030504030204" pitchFamily="34" charset="0"/>
              </a:rPr>
              <a:t>.</a:t>
            </a:r>
            <a:r>
              <a:rPr lang="en-US" sz="2000" b="1" dirty="0">
                <a:latin typeface="Arial Rounded MT Bold" panose="020F0704030504030204" pitchFamily="34" charset="0"/>
              </a:rPr>
              <a:t>COM</a:t>
            </a:r>
            <a:r>
              <a:rPr lang="en-IN" sz="2000" dirty="0">
                <a:latin typeface="Arial Rounded MT Bold" panose="020F0704030504030204" pitchFamily="34" charset="0"/>
              </a:rPr>
              <a:t>(</a:t>
            </a:r>
            <a:r>
              <a:rPr lang="en-US" sz="2000" dirty="0">
                <a:latin typeface="Arial Rounded MT Bold" panose="020F0704030504030204" pitchFamily="34" charset="0"/>
              </a:rPr>
              <a:t>GENERAL</a:t>
            </a:r>
            <a:r>
              <a:rPr lang="en-IN" sz="2000" dirty="0">
                <a:latin typeface="Arial Rounded MT Bold" panose="020F0704030504030204" pitchFamily="34" charset="0"/>
              </a:rPr>
              <a:t>) </a:t>
            </a:r>
            <a:endParaRPr lang="en-US" sz="2000" i="1" dirty="0">
              <a:latin typeface="Arial Rounded MT Bold" panose="020F0704030504030204" pitchFamily="34" charset="0"/>
            </a:endParaRPr>
          </a:p>
          <a:p>
            <a:endParaRPr lang="en-US" sz="2000" i="1" dirty="0">
              <a:latin typeface="Arial Rounded MT Bold" panose="020F0704030504030204" pitchFamily="34" charset="0"/>
            </a:endParaRPr>
          </a:p>
          <a:p>
            <a:r>
              <a:rPr lang="en-US" sz="2000" dirty="0">
                <a:latin typeface="Arial Rounded MT Bold" panose="020F0704030504030204" pitchFamily="34" charset="0"/>
              </a:rPr>
              <a:t>COLLEGE</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US" sz="2000" i="1" dirty="0">
                <a:latin typeface="Arial Rounded MT Bold" panose="020F0704030504030204" pitchFamily="34" charset="0"/>
              </a:rPr>
              <a:t>     </a:t>
            </a:r>
            <a:r>
              <a:rPr lang="en-IN" sz="2000" i="1" dirty="0">
                <a:latin typeface="Arial Rounded MT Bold" panose="020F0704030504030204" pitchFamily="34" charset="0"/>
              </a:rPr>
              <a:t>  </a:t>
            </a:r>
            <a:r>
              <a:rPr lang="en-IN" sz="2000" dirty="0">
                <a:latin typeface="Arial Rounded MT Bold" panose="020F0704030504030204" pitchFamily="34" charset="0"/>
              </a:rPr>
              <a:t>:</a:t>
            </a:r>
            <a:r>
              <a:rPr lang="en-IN" sz="2000" i="1" dirty="0">
                <a:latin typeface="Arial Rounded MT Bold" panose="020F0704030504030204" pitchFamily="34" charset="0"/>
              </a:rPr>
              <a:t> </a:t>
            </a:r>
            <a:r>
              <a:rPr lang="en-IN" sz="2000" dirty="0">
                <a:latin typeface="Arial Rounded MT Bold" panose="020F0704030504030204" pitchFamily="34" charset="0"/>
              </a:rPr>
              <a:t>Q</a:t>
            </a:r>
            <a:r>
              <a:rPr lang="en-IN" sz="2000" b="1" dirty="0">
                <a:latin typeface="Arial Rounded MT Bold" panose="020F0704030504030204" pitchFamily="34" charset="0"/>
              </a:rPr>
              <a:t>UEEN</a:t>
            </a:r>
            <a:r>
              <a:rPr lang="en-IN" sz="2000" i="1" dirty="0">
                <a:latin typeface="Arial Rounded MT Bold" panose="020F0704030504030204" pitchFamily="34" charset="0"/>
              </a:rPr>
              <a:t> </a:t>
            </a:r>
            <a:r>
              <a:rPr lang="en-IN" sz="2000" dirty="0">
                <a:latin typeface="Arial Rounded MT Bold" panose="020F0704030504030204" pitchFamily="34" charset="0"/>
              </a:rPr>
              <a:t>MARYS</a:t>
            </a:r>
            <a:r>
              <a:rPr lang="en-IN" sz="2000" i="1" dirty="0">
                <a:latin typeface="Arial Rounded MT Bold" panose="020F0704030504030204" pitchFamily="34" charset="0"/>
              </a:rPr>
              <a:t> </a:t>
            </a:r>
            <a:r>
              <a:rPr lang="en-IN" sz="2000" dirty="0">
                <a:latin typeface="Arial Rounded MT Bold" panose="020F0704030504030204" pitchFamily="34" charset="0"/>
              </a:rPr>
              <a:t>COLLEGE</a:t>
            </a:r>
            <a:r>
              <a:rPr lang="en-IN" sz="2000" i="1" dirty="0">
                <a:latin typeface="Arial Rounded MT Bold" panose="020F0704030504030204" pitchFamily="34" charset="0"/>
              </a:rPr>
              <a:t>. </a:t>
            </a:r>
          </a:p>
          <a:p>
            <a:endParaRPr lang="en-US" sz="2000" b="1" i="1" dirty="0">
              <a:latin typeface="Arial Rounded MT Bold" panose="020F0704030504030204" pitchFamily="34" charset="0"/>
            </a:endParaRPr>
          </a:p>
          <a:p>
            <a:r>
              <a:rPr lang="en-US" sz="2000" i="1" dirty="0">
                <a:latin typeface="Castellar" panose="020A0402060406010301" pitchFamily="18" charset="0"/>
              </a:rPr>
              <a:t>          </a:t>
            </a:r>
            <a:endParaRPr lang="en-IN" sz="2000" i="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34</cp:revision>
  <dcterms:created xsi:type="dcterms:W3CDTF">2024-03-29T15:07:22Z</dcterms:created>
  <dcterms:modified xsi:type="dcterms:W3CDTF">2024-09-05T06:21:07Z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