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cy="5143500" cx="9144000"/>
  <p:notesSz cx="6858000" cy="9144000"/>
  <p:embeddedFontLst>
    <p:embeddedFont>
      <p:font typeface="Comfortaa"/>
      <p:regular r:id="rId16"/>
      <p:bold r:id="rId1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1620"/>
        <p:guide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77" name="Shape 2"/>
        <p:cNvGrpSpPr/>
        <p:nvPr/>
      </p:nvGrpSpPr>
      <p:grpSpPr>
        <a:xfrm>
          <a:off x="0" y="0"/>
          <a:ext cx="0" cy="0"/>
          <a:chOff x="0" y="0"/>
          <a:chExt cx="0" cy="0"/>
        </a:xfrm>
      </p:grpSpPr>
      <p:sp>
        <p:nvSpPr>
          <p:cNvPr id="1048661" name="Google Shape;3;n"/>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2" name="Google Shape;4;n"/>
          <p:cNvSpPr txBox="1"/>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50"/>
        <p:cNvGrpSpPr/>
        <p:nvPr/>
      </p:nvGrpSpPr>
      <p:grpSpPr>
        <a:xfrm>
          <a:off x="0" y="0"/>
          <a:ext cx="0" cy="0"/>
          <a:chOff x="0" y="0"/>
          <a:chExt cx="0" cy="0"/>
        </a:xfrm>
      </p:grpSpPr>
      <p:sp>
        <p:nvSpPr>
          <p:cNvPr id="1048584" name="Google Shape;51;g79ec485bf4c97329_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5" name="Google Shape;52;g79ec485bf4c97329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104"/>
        <p:cNvGrpSpPr/>
        <p:nvPr/>
      </p:nvGrpSpPr>
      <p:grpSpPr>
        <a:xfrm>
          <a:off x="0" y="0"/>
          <a:ext cx="0" cy="0"/>
          <a:chOff x="0" y="0"/>
          <a:chExt cx="0" cy="0"/>
        </a:xfrm>
      </p:grpSpPr>
      <p:sp>
        <p:nvSpPr>
          <p:cNvPr id="1048620" name="Google Shape;105;g46d095a4a5611875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1" name="Google Shape;106;g46d095a4a5611875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110"/>
        <p:cNvGrpSpPr/>
        <p:nvPr/>
      </p:nvGrpSpPr>
      <p:grpSpPr>
        <a:xfrm>
          <a:off x="0" y="0"/>
          <a:ext cx="0" cy="0"/>
          <a:chOff x="0" y="0"/>
          <a:chExt cx="0" cy="0"/>
        </a:xfrm>
      </p:grpSpPr>
      <p:sp>
        <p:nvSpPr>
          <p:cNvPr id="1048624" name="Google Shape;111;g7bec89a92b88f8ff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5" name="Google Shape;112;g7bec89a92b88f8ff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16"/>
        <p:cNvGrpSpPr/>
        <p:nvPr/>
      </p:nvGrpSpPr>
      <p:grpSpPr>
        <a:xfrm>
          <a:off x="0" y="0"/>
          <a:ext cx="0" cy="0"/>
          <a:chOff x="0" y="0"/>
          <a:chExt cx="0" cy="0"/>
        </a:xfrm>
      </p:grpSpPr>
      <p:sp>
        <p:nvSpPr>
          <p:cNvPr id="1048628" name="Google Shape;117;g359469b4a23e4736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29" name="Google Shape;118;g359469b4a23e4736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122"/>
        <p:cNvGrpSpPr/>
        <p:nvPr/>
      </p:nvGrpSpPr>
      <p:grpSpPr>
        <a:xfrm>
          <a:off x="0" y="0"/>
          <a:ext cx="0" cy="0"/>
          <a:chOff x="0" y="0"/>
          <a:chExt cx="0" cy="0"/>
        </a:xfrm>
      </p:grpSpPr>
      <p:sp>
        <p:nvSpPr>
          <p:cNvPr id="1048632" name="Google Shape;123;gf651e2fe4bef84b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33" name="Google Shape;124;gf651e2fe4bef84b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56"/>
        <p:cNvGrpSpPr/>
        <p:nvPr/>
      </p:nvGrpSpPr>
      <p:grpSpPr>
        <a:xfrm>
          <a:off x="0" y="0"/>
          <a:ext cx="0" cy="0"/>
          <a:chOff x="0" y="0"/>
          <a:chExt cx="0" cy="0"/>
        </a:xfrm>
      </p:grpSpPr>
      <p:sp>
        <p:nvSpPr>
          <p:cNvPr id="1048588" name="Google Shape;57;g456d3fd9a4d5aa28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89" name="Google Shape;58;g456d3fd9a4d5aa28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62"/>
        <p:cNvGrpSpPr/>
        <p:nvPr/>
      </p:nvGrpSpPr>
      <p:grpSpPr>
        <a:xfrm>
          <a:off x="0" y="0"/>
          <a:ext cx="0" cy="0"/>
          <a:chOff x="0" y="0"/>
          <a:chExt cx="0" cy="0"/>
        </a:xfrm>
      </p:grpSpPr>
      <p:sp>
        <p:nvSpPr>
          <p:cNvPr id="1048592" name="Google Shape;63;g456d3fd9a4d5aa28_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3" name="Google Shape;64;g456d3fd9a4d5aa28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68"/>
        <p:cNvGrpSpPr/>
        <p:nvPr/>
      </p:nvGrpSpPr>
      <p:grpSpPr>
        <a:xfrm>
          <a:off x="0" y="0"/>
          <a:ext cx="0" cy="0"/>
          <a:chOff x="0" y="0"/>
          <a:chExt cx="0" cy="0"/>
        </a:xfrm>
      </p:grpSpPr>
      <p:sp>
        <p:nvSpPr>
          <p:cNvPr id="1048596" name="Google Shape;69;g6ee87a0164866ddf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7" name="Google Shape;70;g6ee87a0164866ddf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 name="Shape 74"/>
        <p:cNvGrpSpPr/>
        <p:nvPr/>
      </p:nvGrpSpPr>
      <p:grpSpPr>
        <a:xfrm>
          <a:off x="0" y="0"/>
          <a:ext cx="0" cy="0"/>
          <a:chOff x="0" y="0"/>
          <a:chExt cx="0" cy="0"/>
        </a:xfrm>
      </p:grpSpPr>
      <p:sp>
        <p:nvSpPr>
          <p:cNvPr id="1048600" name="Google Shape;75;g23959749f5007992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1" name="Google Shape;76;g23959749f5007992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 name="Shape 80"/>
        <p:cNvGrpSpPr/>
        <p:nvPr/>
      </p:nvGrpSpPr>
      <p:grpSpPr>
        <a:xfrm>
          <a:off x="0" y="0"/>
          <a:ext cx="0" cy="0"/>
          <a:chOff x="0" y="0"/>
          <a:chExt cx="0" cy="0"/>
        </a:xfrm>
      </p:grpSpPr>
      <p:sp>
        <p:nvSpPr>
          <p:cNvPr id="1048604" name="Google Shape;81;g678c293336df3c81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5" name="Google Shape;82;g678c293336df3c81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 name="Shape 86"/>
        <p:cNvGrpSpPr/>
        <p:nvPr/>
      </p:nvGrpSpPr>
      <p:grpSpPr>
        <a:xfrm>
          <a:off x="0" y="0"/>
          <a:ext cx="0" cy="0"/>
          <a:chOff x="0" y="0"/>
          <a:chExt cx="0" cy="0"/>
        </a:xfrm>
      </p:grpSpPr>
      <p:sp>
        <p:nvSpPr>
          <p:cNvPr id="1048608" name="Google Shape;87;g463aab76b8f43887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9" name="Google Shape;88;g463aab76b8f43887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92"/>
        <p:cNvGrpSpPr/>
        <p:nvPr/>
      </p:nvGrpSpPr>
      <p:grpSpPr>
        <a:xfrm>
          <a:off x="0" y="0"/>
          <a:ext cx="0" cy="0"/>
          <a:chOff x="0" y="0"/>
          <a:chExt cx="0" cy="0"/>
        </a:xfrm>
      </p:grpSpPr>
      <p:sp>
        <p:nvSpPr>
          <p:cNvPr id="1048612" name="Google Shape;93;g463aab76b8f43887_5: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3" name="Google Shape;94;g463aab76b8f43887_5: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98"/>
        <p:cNvGrpSpPr/>
        <p:nvPr/>
      </p:nvGrpSpPr>
      <p:grpSpPr>
        <a:xfrm>
          <a:off x="0" y="0"/>
          <a:ext cx="0" cy="0"/>
          <a:chOff x="0" y="0"/>
          <a:chExt cx="0" cy="0"/>
        </a:xfrm>
      </p:grpSpPr>
      <p:sp>
        <p:nvSpPr>
          <p:cNvPr id="1048616" name="Google Shape;99;g1be5c12dc533ddaa_0:notes"/>
          <p:cNvSpPr/>
          <p:nvPr>
            <p:ph type="sldImg" idx="2"/>
          </p:nvPr>
        </p:nvSpPr>
        <p:spPr>
          <a:xfrm>
            <a:off x="3813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17" name="Google Shape;100;g1be5c12dc533ddaa_0:notes"/>
          <p:cNvSpPr txBox="1"/>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67" name="Shape 9"/>
        <p:cNvGrpSpPr/>
        <p:nvPr/>
      </p:nvGrpSpPr>
      <p:grpSpPr>
        <a:xfrm>
          <a:off x="0" y="0"/>
          <a:ext cx="0" cy="0"/>
          <a:chOff x="0" y="0"/>
          <a:chExt cx="0" cy="0"/>
        </a:xfrm>
      </p:grpSpPr>
      <p:sp>
        <p:nvSpPr>
          <p:cNvPr id="1048634" name="Google Shape;10;p2"/>
          <p:cNvSpPr txBox="1"/>
          <p:nvPr>
            <p:ph type="ctrTitle"/>
          </p:nvPr>
        </p:nvSpPr>
        <p:spPr>
          <a:xfrm>
            <a:off x="311708" y="744575"/>
            <a:ext cx="8520600" cy="2052600"/>
          </a:xfrm>
          <a:prstGeom prst="rect"/>
        </p:spPr>
        <p:txBody>
          <a:bodyPr anchor="b" anchorCtr="0" bIns="91425" lIns="91425" rIns="91425" spcFirstLastPara="1" tIns="91425" wrap="square">
            <a:normAutofit/>
          </a:bodyPr>
          <a:lstStyle>
            <a:lvl1pPr algn="ctr" lvl="0">
              <a:spcBef>
                <a:spcPts val="0"/>
              </a:spcBef>
              <a:spcAft>
                <a:spcPts val="0"/>
              </a:spcAft>
              <a:buSzPts val="5200"/>
              <a:buNone/>
              <a:defRPr sz="52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635" name="Google Shape;11;p2"/>
          <p:cNvSpPr txBox="1"/>
          <p:nvPr>
            <p:ph type="subTitle" idx="1"/>
          </p:nvPr>
        </p:nvSpPr>
        <p:spPr>
          <a:xfrm>
            <a:off x="311700" y="2834125"/>
            <a:ext cx="8520600" cy="7926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636" name="Google Shape;12;p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2" name="Shape 44"/>
        <p:cNvGrpSpPr/>
        <p:nvPr/>
      </p:nvGrpSpPr>
      <p:grpSpPr>
        <a:xfrm>
          <a:off x="0" y="0"/>
          <a:ext cx="0" cy="0"/>
          <a:chOff x="0" y="0"/>
          <a:chExt cx="0" cy="0"/>
        </a:xfrm>
      </p:grpSpPr>
      <p:sp>
        <p:nvSpPr>
          <p:cNvPr id="1048645" name="Google Shape;45;p11"/>
          <p:cNvSpPr txBox="1"/>
          <p:nvPr>
            <p:ph type="title" hasCustomPrompt="1"/>
          </p:nvPr>
        </p:nvSpPr>
        <p:spPr>
          <a:xfrm>
            <a:off x="311700" y="1106125"/>
            <a:ext cx="8520600" cy="1963500"/>
          </a:xfrm>
          <a:prstGeom prst="rect"/>
        </p:spPr>
        <p:txBody>
          <a:bodyPr anchor="b" anchorCtr="0" bIns="91425" lIns="91425" rIns="91425" spcFirstLastPara="1" tIns="91425" wrap="square">
            <a:normAutofit/>
          </a:bodyPr>
          <a:lstStyle>
            <a:lvl1pPr algn="ct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1048646" name="Google Shape;46;p11"/>
          <p:cNvSpPr txBox="1"/>
          <p:nvPr>
            <p:ph type="body" idx="1"/>
          </p:nvPr>
        </p:nvSpPr>
        <p:spPr>
          <a:xfrm>
            <a:off x="311700" y="3152225"/>
            <a:ext cx="8520600" cy="1300800"/>
          </a:xfrm>
          <a:prstGeom prst="rect"/>
        </p:spPr>
        <p:txBody>
          <a:bodyPr anchor="t" anchorCtr="0" bIns="91425" lIns="91425" rIns="91425" spcFirstLastPara="1" tIns="91425" wrap="square">
            <a:normAutofit/>
          </a:bodyPr>
          <a:lstStyle>
            <a:lvl1pPr algn="ctr" indent="-342900" lvl="0" marL="457200">
              <a:spcBef>
                <a:spcPts val="0"/>
              </a:spcBef>
              <a:spcAft>
                <a:spcPts val="0"/>
              </a:spcAft>
              <a:buSzPts val="1800"/>
              <a:buChar char="●"/>
            </a:lvl1pPr>
            <a:lvl2pPr algn="ctr" indent="-317500" lvl="1" marL="914400">
              <a:spcBef>
                <a:spcPts val="0"/>
              </a:spcBef>
              <a:spcAft>
                <a:spcPts val="0"/>
              </a:spcAft>
              <a:buSzPts val="1400"/>
              <a:buChar char="○"/>
            </a:lvl2pPr>
            <a:lvl3pPr algn="ctr" indent="-317500" lvl="2" marL="1371600">
              <a:spcBef>
                <a:spcPts val="0"/>
              </a:spcBef>
              <a:spcAft>
                <a:spcPts val="0"/>
              </a:spcAft>
              <a:buSzPts val="1400"/>
              <a:buChar char="■"/>
            </a:lvl3pPr>
            <a:lvl4pPr algn="ctr" indent="-317500" lvl="3" marL="1828800">
              <a:spcBef>
                <a:spcPts val="0"/>
              </a:spcBef>
              <a:spcAft>
                <a:spcPts val="0"/>
              </a:spcAft>
              <a:buSzPts val="1400"/>
              <a:buChar char="●"/>
            </a:lvl4pPr>
            <a:lvl5pPr algn="ctr" indent="-317500" lvl="4" marL="2286000">
              <a:spcBef>
                <a:spcPts val="0"/>
              </a:spcBef>
              <a:spcAft>
                <a:spcPts val="0"/>
              </a:spcAft>
              <a:buSzPts val="1400"/>
              <a:buChar char="○"/>
            </a:lvl5pPr>
            <a:lvl6pPr algn="ctr" indent="-317500" lvl="5" marL="2743200">
              <a:spcBef>
                <a:spcPts val="0"/>
              </a:spcBef>
              <a:spcAft>
                <a:spcPts val="0"/>
              </a:spcAft>
              <a:buSzPts val="1400"/>
              <a:buChar char="■"/>
            </a:lvl6pPr>
            <a:lvl7pPr algn="ctr" indent="-317500" lvl="6" marL="3200400">
              <a:spcBef>
                <a:spcPts val="0"/>
              </a:spcBef>
              <a:spcAft>
                <a:spcPts val="0"/>
              </a:spcAft>
              <a:buSzPts val="1400"/>
              <a:buChar char="●"/>
            </a:lvl7pPr>
            <a:lvl8pPr algn="ctr" indent="-317500" lvl="7" marL="3657600">
              <a:spcBef>
                <a:spcPts val="0"/>
              </a:spcBef>
              <a:spcAft>
                <a:spcPts val="0"/>
              </a:spcAft>
              <a:buSzPts val="1400"/>
              <a:buChar char="○"/>
            </a:lvl8pPr>
            <a:lvl9pPr algn="ctr" indent="-317500" lvl="8" marL="4114800">
              <a:spcBef>
                <a:spcPts val="0"/>
              </a:spcBef>
              <a:spcAft>
                <a:spcPts val="0"/>
              </a:spcAft>
              <a:buSzPts val="1400"/>
              <a:buChar char="■"/>
            </a:lvl9pPr>
          </a:lstStyle>
          <a:p/>
        </p:txBody>
      </p:sp>
      <p:sp>
        <p:nvSpPr>
          <p:cNvPr id="1048647" name="Google Shape;47;p11"/>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9" name="Shape 48"/>
        <p:cNvGrpSpPr/>
        <p:nvPr/>
      </p:nvGrpSpPr>
      <p:grpSpPr>
        <a:xfrm>
          <a:off x="0" y="0"/>
          <a:ext cx="0" cy="0"/>
          <a:chOff x="0" y="0"/>
          <a:chExt cx="0" cy="0"/>
        </a:xfrm>
      </p:grpSpPr>
      <p:sp>
        <p:nvSpPr>
          <p:cNvPr id="1048640" name="Google Shape;49;p12"/>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70" name="Shape 13"/>
        <p:cNvGrpSpPr/>
        <p:nvPr/>
      </p:nvGrpSpPr>
      <p:grpSpPr>
        <a:xfrm>
          <a:off x="0" y="0"/>
          <a:ext cx="0" cy="0"/>
          <a:chOff x="0" y="0"/>
          <a:chExt cx="0" cy="0"/>
        </a:xfrm>
      </p:grpSpPr>
      <p:sp>
        <p:nvSpPr>
          <p:cNvPr id="1048641" name="Google Shape;14;p3"/>
          <p:cNvSpPr txBox="1"/>
          <p:nvPr>
            <p:ph type="title"/>
          </p:nvPr>
        </p:nvSpPr>
        <p:spPr>
          <a:xfrm>
            <a:off x="311700" y="2150850"/>
            <a:ext cx="8520600" cy="841800"/>
          </a:xfrm>
          <a:prstGeom prst="rect"/>
        </p:spPr>
        <p:txBody>
          <a:bodyPr anchor="ctr" anchorCtr="0" bIns="91425" lIns="91425" rIns="91425" spcFirstLastPara="1" tIns="91425" wrap="square">
            <a:normAutofit/>
          </a:bodyPr>
          <a:lstStyle>
            <a:lvl1pPr algn="ctr" lvl="0">
              <a:spcBef>
                <a:spcPts val="0"/>
              </a:spcBef>
              <a:spcAft>
                <a:spcPts val="0"/>
              </a:spcAft>
              <a:buSzPts val="3600"/>
              <a:buNone/>
              <a:defRPr sz="3600"/>
            </a:lvl1pPr>
            <a:lvl2pPr algn="ctr" lvl="1">
              <a:spcBef>
                <a:spcPts val="0"/>
              </a:spcBef>
              <a:spcAft>
                <a:spcPts val="0"/>
              </a:spcAft>
              <a:buSzPts val="3600"/>
              <a:buNone/>
              <a:defRPr sz="3600"/>
            </a:lvl2pPr>
            <a:lvl3pPr algn="ctr" lvl="2">
              <a:spcBef>
                <a:spcPts val="0"/>
              </a:spcBef>
              <a:spcAft>
                <a:spcPts val="0"/>
              </a:spcAft>
              <a:buSzPts val="3600"/>
              <a:buNone/>
              <a:defRPr sz="3600"/>
            </a:lvl3pPr>
            <a:lvl4pPr algn="ctr" lvl="3">
              <a:spcBef>
                <a:spcPts val="0"/>
              </a:spcBef>
              <a:spcAft>
                <a:spcPts val="0"/>
              </a:spcAft>
              <a:buSzPts val="3600"/>
              <a:buNone/>
              <a:defRPr sz="3600"/>
            </a:lvl4pPr>
            <a:lvl5pPr algn="ctr" lvl="4">
              <a:spcBef>
                <a:spcPts val="0"/>
              </a:spcBef>
              <a:spcAft>
                <a:spcPts val="0"/>
              </a:spcAft>
              <a:buSzPts val="3600"/>
              <a:buNone/>
              <a:defRPr sz="3600"/>
            </a:lvl5pPr>
            <a:lvl6pPr algn="ctr" lvl="5">
              <a:spcBef>
                <a:spcPts val="0"/>
              </a:spcBef>
              <a:spcAft>
                <a:spcPts val="0"/>
              </a:spcAft>
              <a:buSzPts val="3600"/>
              <a:buNone/>
              <a:defRPr sz="3600"/>
            </a:lvl6pPr>
            <a:lvl7pPr algn="ctr" lvl="6">
              <a:spcBef>
                <a:spcPts val="0"/>
              </a:spcBef>
              <a:spcAft>
                <a:spcPts val="0"/>
              </a:spcAft>
              <a:buSzPts val="3600"/>
              <a:buNone/>
              <a:defRPr sz="3600"/>
            </a:lvl7pPr>
            <a:lvl8pPr algn="ctr" lvl="7">
              <a:spcBef>
                <a:spcPts val="0"/>
              </a:spcBef>
              <a:spcAft>
                <a:spcPts val="0"/>
              </a:spcAft>
              <a:buSzPts val="3600"/>
              <a:buNone/>
              <a:defRPr sz="3600"/>
            </a:lvl8pPr>
            <a:lvl9pPr algn="ctr" lvl="8">
              <a:spcBef>
                <a:spcPts val="0"/>
              </a:spcBef>
              <a:spcAft>
                <a:spcPts val="0"/>
              </a:spcAft>
              <a:buSzPts val="3600"/>
              <a:buNone/>
              <a:defRPr sz="3600"/>
            </a:lvl9pPr>
          </a:lstStyle>
          <a:p/>
        </p:txBody>
      </p:sp>
      <p:sp>
        <p:nvSpPr>
          <p:cNvPr id="1048642" name="Google Shape;15;p3"/>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24" name="Shape 16"/>
        <p:cNvGrpSpPr/>
        <p:nvPr/>
      </p:nvGrpSpPr>
      <p:grpSpPr>
        <a:xfrm>
          <a:off x="0" y="0"/>
          <a:ext cx="0" cy="0"/>
          <a:chOff x="0" y="0"/>
          <a:chExt cx="0" cy="0"/>
        </a:xfrm>
      </p:grpSpPr>
      <p:sp>
        <p:nvSpPr>
          <p:cNvPr id="1048579" name="Google Shape;17;p4"/>
          <p:cNvSpPr txBox="1"/>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580" name="Google Shape;18;p4"/>
          <p:cNvSpPr txBox="1"/>
          <p:nvPr>
            <p:ph type="body" idx="1"/>
          </p:nvPr>
        </p:nvSpPr>
        <p:spPr>
          <a:xfrm>
            <a:off x="311700" y="1152475"/>
            <a:ext cx="8520600" cy="3416400"/>
          </a:xfrm>
          <a:prstGeom prst="rect"/>
        </p:spPr>
        <p:txBody>
          <a:bodyPr anchor="t"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581" name="Google Shape;19;p4"/>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3" name="Shape 20"/>
        <p:cNvGrpSpPr/>
        <p:nvPr/>
      </p:nvGrpSpPr>
      <p:grpSpPr>
        <a:xfrm>
          <a:off x="0" y="0"/>
          <a:ext cx="0" cy="0"/>
          <a:chOff x="0" y="0"/>
          <a:chExt cx="0" cy="0"/>
        </a:xfrm>
      </p:grpSpPr>
      <p:sp>
        <p:nvSpPr>
          <p:cNvPr id="1048648" name="Google Shape;21;p5"/>
          <p:cNvSpPr txBox="1"/>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49" name="Google Shape;22;p5"/>
          <p:cNvSpPr txBox="1"/>
          <p:nvPr>
            <p:ph type="body" idx="1"/>
          </p:nvPr>
        </p:nvSpPr>
        <p:spPr>
          <a:xfrm>
            <a:off x="3117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50" name="Google Shape;23;p5"/>
          <p:cNvSpPr txBox="1"/>
          <p:nvPr>
            <p:ph type="body" idx="2"/>
          </p:nvPr>
        </p:nvSpPr>
        <p:spPr>
          <a:xfrm>
            <a:off x="48324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51" name="Google Shape;24;p5"/>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4" name="Shape 25"/>
        <p:cNvGrpSpPr/>
        <p:nvPr/>
      </p:nvGrpSpPr>
      <p:grpSpPr>
        <a:xfrm>
          <a:off x="0" y="0"/>
          <a:ext cx="0" cy="0"/>
          <a:chOff x="0" y="0"/>
          <a:chExt cx="0" cy="0"/>
        </a:xfrm>
      </p:grpSpPr>
      <p:sp>
        <p:nvSpPr>
          <p:cNvPr id="1048652" name="Google Shape;26;p6"/>
          <p:cNvSpPr txBox="1"/>
          <p:nvPr>
            <p:ph type="title"/>
          </p:nvPr>
        </p:nvSpPr>
        <p:spPr>
          <a:xfrm>
            <a:off x="311700" y="445025"/>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53" name="Google Shape;27;p6"/>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8" name="Shape 28"/>
        <p:cNvGrpSpPr/>
        <p:nvPr/>
      </p:nvGrpSpPr>
      <p:grpSpPr>
        <a:xfrm>
          <a:off x="0" y="0"/>
          <a:ext cx="0" cy="0"/>
          <a:chOff x="0" y="0"/>
          <a:chExt cx="0" cy="0"/>
        </a:xfrm>
      </p:grpSpPr>
      <p:sp>
        <p:nvSpPr>
          <p:cNvPr id="1048637" name="Google Shape;29;p7"/>
          <p:cNvSpPr txBox="1"/>
          <p:nvPr>
            <p:ph type="title"/>
          </p:nvPr>
        </p:nvSpPr>
        <p:spPr>
          <a:xfrm>
            <a:off x="311700" y="555600"/>
            <a:ext cx="2808000" cy="755700"/>
          </a:xfrm>
          <a:prstGeom prst="rect"/>
        </p:spPr>
        <p:txBody>
          <a:bodyPr anchor="b"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38" name="Google Shape;30;p7"/>
          <p:cNvSpPr txBox="1"/>
          <p:nvPr>
            <p:ph type="body" idx="1"/>
          </p:nvPr>
        </p:nvSpPr>
        <p:spPr>
          <a:xfrm>
            <a:off x="311700" y="1389600"/>
            <a:ext cx="2808000" cy="3179400"/>
          </a:xfrm>
          <a:prstGeom prst="rect"/>
        </p:spPr>
        <p:txBody>
          <a:bodyPr anchor="t" anchorCtr="0" bIns="91425" lIns="91425" rIns="91425" spcFirstLastPara="1" tIns="91425" wrap="square">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39" name="Google Shape;31;p7"/>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5" name="Shape 32"/>
        <p:cNvGrpSpPr/>
        <p:nvPr/>
      </p:nvGrpSpPr>
      <p:grpSpPr>
        <a:xfrm>
          <a:off x="0" y="0"/>
          <a:ext cx="0" cy="0"/>
          <a:chOff x="0" y="0"/>
          <a:chExt cx="0" cy="0"/>
        </a:xfrm>
      </p:grpSpPr>
      <p:sp>
        <p:nvSpPr>
          <p:cNvPr id="1048654" name="Google Shape;33;p8"/>
          <p:cNvSpPr txBox="1"/>
          <p:nvPr>
            <p:ph type="title"/>
          </p:nvPr>
        </p:nvSpPr>
        <p:spPr>
          <a:xfrm>
            <a:off x="490250" y="450150"/>
            <a:ext cx="6367800" cy="4090800"/>
          </a:xfrm>
          <a:prstGeom prst="rect"/>
        </p:spPr>
        <p:txBody>
          <a:bodyPr anchor="ctr" anchorCtr="0" bIns="91425" lIns="91425" rIns="91425" spcFirstLastPara="1" tIns="91425" wrap="square">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8655" name="Google Shape;34;p8"/>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56" name="Google Shape;36;p9"/>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r>
              <a:t/>
            </a:r>
          </a:p>
        </p:txBody>
      </p:sp>
      <p:sp>
        <p:nvSpPr>
          <p:cNvPr id="1048657" name="Google Shape;37;p9"/>
          <p:cNvSpPr txBox="1"/>
          <p:nvPr>
            <p:ph type="title"/>
          </p:nvPr>
        </p:nvSpPr>
        <p:spPr>
          <a:xfrm>
            <a:off x="265500" y="1233175"/>
            <a:ext cx="4045200" cy="1482300"/>
          </a:xfrm>
          <a:prstGeom prst="rect"/>
        </p:spPr>
        <p:txBody>
          <a:bodyPr anchor="b" anchorCtr="0" bIns="91425" lIns="91425" rIns="91425" spcFirstLastPara="1" tIns="91425" wrap="square">
            <a:normAutofit/>
          </a:bodyPr>
          <a:lstStyle>
            <a:lvl1pPr algn="ctr" lvl="0">
              <a:spcBef>
                <a:spcPts val="0"/>
              </a:spcBef>
              <a:spcAft>
                <a:spcPts val="0"/>
              </a:spcAft>
              <a:buSzPts val="4200"/>
              <a:buNone/>
              <a:defRPr sz="4200"/>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658" name="Google Shape;38;p9"/>
          <p:cNvSpPr txBox="1"/>
          <p:nvPr>
            <p:ph type="subTitle" idx="1"/>
          </p:nvPr>
        </p:nvSpPr>
        <p:spPr>
          <a:xfrm>
            <a:off x="265500" y="2803075"/>
            <a:ext cx="4045200" cy="12351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59" name="Google Shape;39;p9"/>
          <p:cNvSpPr txBox="1"/>
          <p:nvPr>
            <p:ph type="body" idx="2"/>
          </p:nvPr>
        </p:nvSpPr>
        <p:spPr>
          <a:xfrm>
            <a:off x="4939500" y="724075"/>
            <a:ext cx="3837000" cy="3695100"/>
          </a:xfrm>
          <a:prstGeom prst="rect"/>
        </p:spPr>
        <p:txBody>
          <a:bodyPr anchor="ctr"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660" name="Google Shape;40;p9"/>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1" name="Shape 41"/>
        <p:cNvGrpSpPr/>
        <p:nvPr/>
      </p:nvGrpSpPr>
      <p:grpSpPr>
        <a:xfrm>
          <a:off x="0" y="0"/>
          <a:ext cx="0" cy="0"/>
          <a:chOff x="0" y="0"/>
          <a:chExt cx="0" cy="0"/>
        </a:xfrm>
      </p:grpSpPr>
      <p:sp>
        <p:nvSpPr>
          <p:cNvPr id="1048643" name="Google Shape;42;p10"/>
          <p:cNvSpPr txBox="1"/>
          <p:nvPr>
            <p:ph type="body" idx="1"/>
          </p:nvPr>
        </p:nvSpPr>
        <p:spPr>
          <a:xfrm>
            <a:off x="311700" y="4230575"/>
            <a:ext cx="5998800" cy="6051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800"/>
              <a:buNone/>
            </a:lvl1pPr>
          </a:lstStyle>
          <a:p/>
        </p:txBody>
      </p:sp>
      <p:sp>
        <p:nvSpPr>
          <p:cNvPr id="1048644" name="Google Shape;43;p10"/>
          <p:cNvSpPr txBox="1"/>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2" name="Shape 5"/>
        <p:cNvGrpSpPr/>
        <p:nvPr/>
      </p:nvGrpSpPr>
      <p:grpSpPr>
        <a:xfrm>
          <a:off x="0" y="0"/>
          <a:ext cx="0" cy="0"/>
          <a:chOff x="0" y="0"/>
          <a:chExt cx="0" cy="0"/>
        </a:xfrm>
      </p:grpSpPr>
      <p:sp>
        <p:nvSpPr>
          <p:cNvPr id="1048576" name="Google Shape;6;p1"/>
          <p:cNvSpPr txBox="1"/>
          <p:nvPr>
            <p:ph type="title"/>
          </p:nvPr>
        </p:nvSpPr>
        <p:spPr>
          <a:xfrm>
            <a:off x="311700" y="445025"/>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048577" name="Google Shape;7;p1"/>
          <p:cNvSpPr txBox="1"/>
          <p:nvPr>
            <p:ph type="body" idx="1"/>
          </p:nvPr>
        </p:nvSpPr>
        <p:spPr>
          <a:xfrm>
            <a:off x="311700" y="1152475"/>
            <a:ext cx="8520600" cy="3416400"/>
          </a:xfrm>
          <a:prstGeom prst="rect"/>
          <a:noFill/>
          <a:ln>
            <a:noFill/>
          </a:ln>
        </p:spPr>
        <p:txBody>
          <a:bodyPr anchor="t" anchorCtr="0" bIns="91425" lIns="91425" rIns="91425" spcFirstLastPara="1" tIns="91425" wrap="square">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048578" name="Google Shape;8;p1"/>
          <p:cNvSpPr txBox="1"/>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dk2"/>
                </a:solidFill>
              </a:defRPr>
            </a:lvl1pPr>
            <a:lvl2pPr algn="r" lvl="1">
              <a:buNone/>
              <a:defRPr sz="1000">
                <a:solidFill>
                  <a:schemeClr val="dk2"/>
                </a:solidFill>
              </a:defRPr>
            </a:lvl2pPr>
            <a:lvl3pPr algn="r" lvl="2">
              <a:buNone/>
              <a:defRPr sz="1000">
                <a:solidFill>
                  <a:schemeClr val="dk2"/>
                </a:solidFill>
              </a:defRPr>
            </a:lvl3pPr>
            <a:lvl4pPr algn="r" lvl="3">
              <a:buNone/>
              <a:defRPr sz="1000">
                <a:solidFill>
                  <a:schemeClr val="dk2"/>
                </a:solidFill>
              </a:defRPr>
            </a:lvl4pPr>
            <a:lvl5pPr algn="r" lvl="4">
              <a:buNone/>
              <a:defRPr sz="1000">
                <a:solidFill>
                  <a:schemeClr val="dk2"/>
                </a:solidFill>
              </a:defRPr>
            </a:lvl5pPr>
            <a:lvl6pPr algn="r" lvl="5">
              <a:buNone/>
              <a:defRPr sz="1000">
                <a:solidFill>
                  <a:schemeClr val="dk2"/>
                </a:solidFill>
              </a:defRPr>
            </a:lvl6pPr>
            <a:lvl7pPr algn="r" lvl="6">
              <a:buNone/>
              <a:defRPr sz="1000">
                <a:solidFill>
                  <a:schemeClr val="dk2"/>
                </a:solidFill>
              </a:defRPr>
            </a:lvl7pPr>
            <a:lvl8pPr algn="r" lvl="7">
              <a:buNone/>
              <a:defRPr sz="1000">
                <a:solidFill>
                  <a:schemeClr val="dk2"/>
                </a:solidFill>
              </a:defRPr>
            </a:lvl8pPr>
            <a:lvl9pPr algn="r" lvl="8">
              <a:buNone/>
              <a:defRPr sz="1000">
                <a:solidFill>
                  <a:schemeClr val="dk2"/>
                </a:solidFill>
              </a:defRPr>
            </a:lvl9pPr>
          </a:lstStyle>
          <a:p>
            <a:pPr algn="r" indent="0" lvl="0" marL="0" rtl="0">
              <a:spcBef>
                <a:spcPts val="0"/>
              </a:spcBef>
              <a:spcAft>
                <a:spcPts val="0"/>
              </a:spcAft>
              <a:buNone/>
            </a:pPr>
            <a:fld id="{00000000-1234-1234-1234-123412341234}" type="slidenum">
              <a:rPr lang="e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https://www.kaggle.com/datasets/robikscube/hourly-energy-consumption" TargetMode="External"/><Relationship Id="rId2" Type="http://schemas.openxmlformats.org/officeDocument/2006/relationships/slideLayout" Target="../slideLayouts/slideLayout3.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53"/>
        <p:cNvGrpSpPr/>
        <p:nvPr/>
      </p:nvGrpSpPr>
      <p:grpSpPr>
        <a:xfrm>
          <a:off x="0" y="0"/>
          <a:ext cx="0" cy="0"/>
          <a:chOff x="0" y="0"/>
          <a:chExt cx="0" cy="0"/>
        </a:xfrm>
      </p:grpSpPr>
      <p:sp>
        <p:nvSpPr>
          <p:cNvPr id="1048582" name="Google Shape;54;p13"/>
          <p:cNvSpPr txBox="1"/>
          <p:nvPr>
            <p:ph type="title"/>
          </p:nvPr>
        </p:nvSpPr>
        <p:spPr>
          <a:xfrm>
            <a:off x="311700" y="802920"/>
            <a:ext cx="8520600" cy="1488000"/>
          </a:xfrm>
          <a:prstGeom prst="rect"/>
        </p:spPr>
        <p:txBody>
          <a:bodyPr anchor="t" anchorCtr="0" bIns="91425" lIns="91425" rIns="91425" spcFirstLastPara="1" tIns="91425" wrap="square">
            <a:normAutofit fontScale="97959"/>
          </a:bodyPr>
          <a:p>
            <a:pPr algn="l" indent="0" lvl="0" marL="0" rtl="0">
              <a:spcBef>
                <a:spcPts val="0"/>
              </a:spcBef>
              <a:spcAft>
                <a:spcPts val="0"/>
              </a:spcAft>
              <a:buNone/>
            </a:pPr>
            <a:r>
              <a:rPr sz="4900" lang="en">
                <a:latin typeface="Comfortaa"/>
                <a:ea typeface="Comfortaa"/>
                <a:cs typeface="Comfortaa"/>
                <a:sym typeface="Comfortaa"/>
              </a:rPr>
              <a:t>Measure Energy Consumption </a:t>
            </a:r>
            <a:endParaRPr sz="4900">
              <a:latin typeface="Comfortaa"/>
              <a:ea typeface="Comfortaa"/>
              <a:cs typeface="Comfortaa"/>
              <a:sym typeface="Comfortaa"/>
            </a:endParaRPr>
          </a:p>
        </p:txBody>
      </p:sp>
      <p:sp>
        <p:nvSpPr>
          <p:cNvPr id="1048583" name="Google Shape;55;p13"/>
          <p:cNvSpPr txBox="1"/>
          <p:nvPr>
            <p:ph type="body" idx="1"/>
          </p:nvPr>
        </p:nvSpPr>
        <p:spPr>
          <a:xfrm>
            <a:off x="1648331" y="2327711"/>
            <a:ext cx="8640748" cy="2380939"/>
          </a:xfrm>
          <a:prstGeom prst="rect"/>
        </p:spPr>
        <p:txBody>
          <a:bodyPr anchor="t" anchorCtr="0" bIns="91425" lIns="91425" rIns="91425" spcFirstLastPara="1" tIns="91425" wrap="square">
            <a:normAutofit/>
          </a:bodyPr>
          <a:p>
            <a:pPr algn="l" indent="-457200" lvl="0" marL="509588" rtl="0">
              <a:spcBef>
                <a:spcPts val="0"/>
              </a:spcBef>
              <a:spcAft>
                <a:spcPts val="0"/>
              </a:spcAft>
              <a:buFont typeface="Wingdings" charset="2"/>
              <a:buChar char="l"/>
            </a:pPr>
            <a:r>
              <a:rPr b="1" sz="3000" lang="en-US">
                <a:solidFill>
                  <a:srgbClr val="36363D"/>
                </a:solidFill>
                <a:latin typeface="Comfortaa"/>
                <a:ea typeface="Comfortaa"/>
                <a:cs typeface="Comfortaa"/>
                <a:sym typeface="Comfortaa"/>
              </a:rPr>
              <a:t> </a:t>
            </a:r>
            <a:r>
              <a:rPr b="1" sz="3000" lang="en-US">
                <a:solidFill>
                  <a:srgbClr val="36363D"/>
                </a:solidFill>
                <a:latin typeface="Comfortaa"/>
                <a:ea typeface="Comfortaa"/>
                <a:cs typeface="Comfortaa"/>
                <a:sym typeface="Comfortaa"/>
              </a:rPr>
              <a:t>S</a:t>
            </a:r>
            <a:r>
              <a:rPr b="1" sz="3000" lang="en-US">
                <a:solidFill>
                  <a:srgbClr val="36363D"/>
                </a:solidFill>
                <a:latin typeface="Comfortaa"/>
                <a:ea typeface="Comfortaa"/>
                <a:cs typeface="Comfortaa"/>
                <a:sym typeface="Comfortaa"/>
              </a:rPr>
              <a:t>.</a:t>
            </a:r>
            <a:r>
              <a:rPr b="1" sz="3000" lang="en-US">
                <a:solidFill>
                  <a:srgbClr val="36363D"/>
                </a:solidFill>
                <a:latin typeface="Comfortaa"/>
                <a:ea typeface="Comfortaa"/>
                <a:cs typeface="Comfortaa"/>
                <a:sym typeface="Comfortaa"/>
              </a:rPr>
              <a:t>D</a:t>
            </a:r>
            <a:r>
              <a:rPr b="1" sz="3000" lang="en-US">
                <a:solidFill>
                  <a:srgbClr val="36363D"/>
                </a:solidFill>
                <a:latin typeface="Comfortaa"/>
                <a:ea typeface="Comfortaa"/>
                <a:cs typeface="Comfortaa"/>
                <a:sym typeface="Comfortaa"/>
              </a:rPr>
              <a:t>H</a:t>
            </a:r>
            <a:r>
              <a:rPr b="1" sz="3000" lang="en-US">
                <a:solidFill>
                  <a:srgbClr val="36363D"/>
                </a:solidFill>
                <a:latin typeface="Comfortaa"/>
                <a:ea typeface="Comfortaa"/>
                <a:cs typeface="Comfortaa"/>
                <a:sym typeface="Comfortaa"/>
              </a:rPr>
              <a:t>A</a:t>
            </a:r>
            <a:r>
              <a:rPr b="1" sz="3000" lang="en-US">
                <a:solidFill>
                  <a:srgbClr val="36363D"/>
                </a:solidFill>
                <a:latin typeface="Comfortaa"/>
                <a:ea typeface="Comfortaa"/>
                <a:cs typeface="Comfortaa"/>
                <a:sym typeface="Comfortaa"/>
              </a:rPr>
              <a:t>S</a:t>
            </a:r>
            <a:r>
              <a:rPr b="1" sz="3000" lang="en-US">
                <a:solidFill>
                  <a:srgbClr val="36363D"/>
                </a:solidFill>
                <a:latin typeface="Comfortaa"/>
                <a:ea typeface="Comfortaa"/>
                <a:cs typeface="Comfortaa"/>
                <a:sym typeface="Comfortaa"/>
              </a:rPr>
              <a:t>V</a:t>
            </a:r>
            <a:r>
              <a:rPr b="1" sz="3000" lang="en-US">
                <a:solidFill>
                  <a:srgbClr val="36363D"/>
                </a:solidFill>
                <a:latin typeface="Comfortaa"/>
                <a:ea typeface="Comfortaa"/>
                <a:cs typeface="Comfortaa"/>
                <a:sym typeface="Comfortaa"/>
              </a:rPr>
              <a:t>A</a:t>
            </a:r>
            <a:r>
              <a:rPr b="1" sz="3000" lang="en-US">
                <a:solidFill>
                  <a:srgbClr val="36363D"/>
                </a:solidFill>
                <a:latin typeface="Comfortaa"/>
                <a:ea typeface="Comfortaa"/>
                <a:cs typeface="Comfortaa"/>
                <a:sym typeface="Comfortaa"/>
              </a:rPr>
              <a:t>N</a:t>
            </a:r>
            <a:r>
              <a:rPr b="1" sz="3000" lang="en-US">
                <a:solidFill>
                  <a:srgbClr val="36363D"/>
                </a:solidFill>
                <a:latin typeface="Comfortaa"/>
                <a:ea typeface="Comfortaa"/>
                <a:cs typeface="Comfortaa"/>
                <a:sym typeface="Comfortaa"/>
              </a:rPr>
              <a:t>T</a:t>
            </a:r>
            <a:r>
              <a:rPr b="1" sz="3000" lang="en-US">
                <a:solidFill>
                  <a:srgbClr val="36363D"/>
                </a:solidFill>
                <a:latin typeface="Comfortaa"/>
                <a:ea typeface="Comfortaa"/>
                <a:cs typeface="Comfortaa"/>
                <a:sym typeface="Comfortaa"/>
              </a:rPr>
              <a:t>H</a:t>
            </a:r>
            <a:r>
              <a:rPr b="1" sz="3000" lang="en-US">
                <a:solidFill>
                  <a:srgbClr val="36363D"/>
                </a:solidFill>
                <a:latin typeface="Comfortaa"/>
                <a:ea typeface="Comfortaa"/>
                <a:cs typeface="Comfortaa"/>
                <a:sym typeface="Comfortaa"/>
              </a:rPr>
              <a:t> </a:t>
            </a:r>
            <a:r>
              <a:rPr b="1" sz="3000" lang="en-US">
                <a:solidFill>
                  <a:srgbClr val="36363D"/>
                </a:solidFill>
                <a:latin typeface="Comfortaa"/>
                <a:ea typeface="Comfortaa"/>
                <a:cs typeface="Comfortaa"/>
                <a:sym typeface="Comfortaa"/>
              </a:rPr>
              <a:t>K</a:t>
            </a:r>
            <a:r>
              <a:rPr b="1" sz="3000" lang="en-US">
                <a:solidFill>
                  <a:srgbClr val="36363D"/>
                </a:solidFill>
                <a:latin typeface="Comfortaa"/>
                <a:ea typeface="Comfortaa"/>
                <a:cs typeface="Comfortaa"/>
                <a:sym typeface="Comfortaa"/>
              </a:rPr>
              <a:t>U</a:t>
            </a:r>
            <a:r>
              <a:rPr b="1" sz="3000" lang="en-US">
                <a:solidFill>
                  <a:srgbClr val="36363D"/>
                </a:solidFill>
                <a:latin typeface="Comfortaa"/>
                <a:ea typeface="Comfortaa"/>
                <a:cs typeface="Comfortaa"/>
                <a:sym typeface="Comfortaa"/>
              </a:rPr>
              <a:t>M</a:t>
            </a:r>
            <a:r>
              <a:rPr b="1" sz="3000" lang="en-US">
                <a:solidFill>
                  <a:srgbClr val="36363D"/>
                </a:solidFill>
                <a:latin typeface="Comfortaa"/>
                <a:ea typeface="Comfortaa"/>
                <a:cs typeface="Comfortaa"/>
                <a:sym typeface="Comfortaa"/>
              </a:rPr>
              <a:t>A</a:t>
            </a:r>
            <a:r>
              <a:rPr b="1" sz="3000" lang="en-US">
                <a:solidFill>
                  <a:srgbClr val="36363D"/>
                </a:solidFill>
                <a:latin typeface="Comfortaa"/>
                <a:ea typeface="Comfortaa"/>
                <a:cs typeface="Comfortaa"/>
                <a:sym typeface="Comfortaa"/>
              </a:rPr>
              <a:t>R</a:t>
            </a:r>
            <a:endParaRPr b="1" sz="3000">
              <a:solidFill>
                <a:srgbClr val="36363D"/>
              </a:solidFill>
              <a:latin typeface="Comfortaa"/>
              <a:ea typeface="Comfortaa"/>
              <a:cs typeface="Comfortaa"/>
              <a:sym typeface="Comfortaa"/>
            </a:endParaRPr>
          </a:p>
          <a:p>
            <a:pPr algn="l" indent="-457200" lvl="0" marL="509588" rtl="0">
              <a:spcBef>
                <a:spcPts val="0"/>
              </a:spcBef>
              <a:spcAft>
                <a:spcPts val="0"/>
              </a:spcAft>
              <a:buSzPct val="100000"/>
              <a:buFont typeface="Wingdings" charset="2"/>
              <a:buChar char="l"/>
            </a:pPr>
            <a:r>
              <a:rPr b="1" sz="3000" lang="en">
                <a:solidFill>
                  <a:srgbClr val="36363D"/>
                </a:solidFill>
                <a:latin typeface="Comfortaa"/>
                <a:ea typeface="Comfortaa"/>
                <a:cs typeface="Comfortaa"/>
                <a:sym typeface="Comfortaa"/>
              </a:rPr>
              <a:t>BE(CSE)3rdYEAR</a:t>
            </a:r>
            <a:endParaRPr b="1" sz="3000">
              <a:solidFill>
                <a:srgbClr val="36363D"/>
              </a:solidFill>
              <a:latin typeface="Comfortaa"/>
              <a:ea typeface="Comfortaa"/>
              <a:cs typeface="Comfortaa"/>
              <a:sym typeface="Comfortaa"/>
            </a:endParaRPr>
          </a:p>
          <a:p>
            <a:pPr algn="l" indent="-457200" lvl="0" marL="509588" rtl="0">
              <a:spcBef>
                <a:spcPts val="0"/>
              </a:spcBef>
              <a:spcAft>
                <a:spcPts val="0"/>
              </a:spcAft>
              <a:buSzPct val="100000"/>
              <a:buFont typeface="Wingdings" charset="2"/>
              <a:buChar char="l"/>
            </a:pPr>
            <a:r>
              <a:rPr b="1" sz="3000" lang="en">
                <a:solidFill>
                  <a:srgbClr val="36363D"/>
                </a:solidFill>
                <a:latin typeface="Comfortaa"/>
                <a:ea typeface="Comfortaa"/>
                <a:cs typeface="Comfortaa"/>
                <a:sym typeface="Comfortaa"/>
              </a:rPr>
              <a:t>EMAIL ID: </a:t>
            </a:r>
            <a:r>
              <a:rPr b="1" sz="3000" lang="en-US" u="sng">
                <a:solidFill>
                  <a:srgbClr val="36363D"/>
                </a:solidFill>
                <a:latin typeface="Comfortaa"/>
                <a:ea typeface="Comfortaa"/>
                <a:cs typeface="Comfortaa"/>
                <a:sym typeface="Comfortaa"/>
              </a:rPr>
              <a:t>d</a:t>
            </a:r>
            <a:r>
              <a:rPr b="1" sz="3000" lang="en-US" u="sng">
                <a:solidFill>
                  <a:srgbClr val="36363D"/>
                </a:solidFill>
                <a:latin typeface="Comfortaa"/>
                <a:ea typeface="Comfortaa"/>
                <a:cs typeface="Comfortaa"/>
                <a:sym typeface="Comfortaa"/>
              </a:rPr>
              <a:t>h</a:t>
            </a:r>
            <a:r>
              <a:rPr b="1" sz="3000" lang="en-US" u="sng">
                <a:solidFill>
                  <a:srgbClr val="36363D"/>
                </a:solidFill>
                <a:latin typeface="Comfortaa"/>
                <a:ea typeface="Comfortaa"/>
                <a:cs typeface="Comfortaa"/>
                <a:sym typeface="Comfortaa"/>
              </a:rPr>
              <a:t>asvanthkumar250@gmail.com</a:t>
            </a:r>
            <a:endParaRPr b="1" sz="3000">
              <a:solidFill>
                <a:srgbClr val="36363D"/>
              </a:solidFill>
              <a:latin typeface="Comfortaa"/>
              <a:ea typeface="Comfortaa"/>
              <a:cs typeface="Comfortaa"/>
              <a:sym typeface="Comfortaa"/>
            </a:endParaRPr>
          </a:p>
          <a:p>
            <a:pPr algn="l" indent="-457200" lvl="0" marL="509588" rtl="0">
              <a:spcBef>
                <a:spcPts val="0"/>
              </a:spcBef>
              <a:spcAft>
                <a:spcPts val="0"/>
              </a:spcAft>
              <a:buSzPct val="100000"/>
              <a:buFont typeface="Wingdings" charset="2"/>
              <a:buChar char="l"/>
            </a:pPr>
            <a:r>
              <a:rPr b="1" sz="3000" lang="en">
                <a:solidFill>
                  <a:srgbClr val="36363D"/>
                </a:solidFill>
                <a:latin typeface="Comfortaa"/>
                <a:ea typeface="Comfortaa"/>
                <a:cs typeface="Comfortaa"/>
                <a:sym typeface="Comfortaa"/>
              </a:rPr>
              <a:t>NM ID:au51</a:t>
            </a:r>
            <a:r>
              <a:rPr b="1" sz="3000" lang="en-US">
                <a:solidFill>
                  <a:srgbClr val="36363D"/>
                </a:solidFill>
                <a:latin typeface="Comfortaa"/>
                <a:ea typeface="Comfortaa"/>
                <a:cs typeface="Comfortaa"/>
                <a:sym typeface="Comfortaa"/>
              </a:rPr>
              <a:t>3</a:t>
            </a:r>
            <a:r>
              <a:rPr b="1" sz="3000" lang="en-US">
                <a:solidFill>
                  <a:srgbClr val="36363D"/>
                </a:solidFill>
                <a:latin typeface="Comfortaa"/>
                <a:ea typeface="Comfortaa"/>
                <a:cs typeface="Comfortaa"/>
                <a:sym typeface="Comfortaa"/>
              </a:rPr>
              <a:t>5</a:t>
            </a:r>
            <a:r>
              <a:rPr b="1" sz="3000" lang="en-US">
                <a:solidFill>
                  <a:srgbClr val="36363D"/>
                </a:solidFill>
                <a:latin typeface="Comfortaa"/>
                <a:ea typeface="Comfortaa"/>
                <a:cs typeface="Comfortaa"/>
                <a:sym typeface="Comfortaa"/>
              </a:rPr>
              <a:t>2</a:t>
            </a:r>
            <a:r>
              <a:rPr b="1" sz="3000" lang="en-US">
                <a:solidFill>
                  <a:srgbClr val="36363D"/>
                </a:solidFill>
                <a:latin typeface="Comfortaa"/>
                <a:ea typeface="Comfortaa"/>
                <a:cs typeface="Comfortaa"/>
                <a:sym typeface="Comfortaa"/>
              </a:rPr>
              <a:t>1</a:t>
            </a:r>
            <a:r>
              <a:rPr b="1" sz="3000" lang="en-US">
                <a:solidFill>
                  <a:srgbClr val="36363D"/>
                </a:solidFill>
                <a:latin typeface="Comfortaa"/>
                <a:ea typeface="Comfortaa"/>
                <a:cs typeface="Comfortaa"/>
                <a:sym typeface="Comfortaa"/>
              </a:rPr>
              <a:t>1</a:t>
            </a:r>
            <a:r>
              <a:rPr b="1" sz="3000" lang="en-US">
                <a:solidFill>
                  <a:srgbClr val="36363D"/>
                </a:solidFill>
                <a:latin typeface="Comfortaa"/>
                <a:ea typeface="Comfortaa"/>
                <a:cs typeface="Comfortaa"/>
                <a:sym typeface="Comfortaa"/>
              </a:rPr>
              <a:t>0</a:t>
            </a:r>
            <a:r>
              <a:rPr b="1" sz="3000" lang="en-US">
                <a:solidFill>
                  <a:srgbClr val="36363D"/>
                </a:solidFill>
                <a:latin typeface="Comfortaa"/>
                <a:ea typeface="Comfortaa"/>
                <a:cs typeface="Comfortaa"/>
                <a:sym typeface="Comfortaa"/>
              </a:rPr>
              <a:t>4</a:t>
            </a:r>
            <a:r>
              <a:rPr b="1" sz="3000" lang="en-US">
                <a:solidFill>
                  <a:srgbClr val="36363D"/>
                </a:solidFill>
                <a:latin typeface="Comfortaa"/>
                <a:ea typeface="Comfortaa"/>
                <a:cs typeface="Comfortaa"/>
                <a:sym typeface="Comfortaa"/>
              </a:rPr>
              <a:t>0</a:t>
            </a:r>
            <a:r>
              <a:rPr b="1" sz="3000" lang="en-US">
                <a:solidFill>
                  <a:srgbClr val="36363D"/>
                </a:solidFill>
                <a:latin typeface="Comfortaa"/>
                <a:ea typeface="Comfortaa"/>
                <a:cs typeface="Comfortaa"/>
                <a:sym typeface="Comfortaa"/>
              </a:rPr>
              <a:t>1</a:t>
            </a:r>
            <a:r>
              <a:rPr b="1" sz="3000" lang="en-US">
                <a:solidFill>
                  <a:srgbClr val="36363D"/>
                </a:solidFill>
                <a:latin typeface="Comfortaa"/>
                <a:ea typeface="Comfortaa"/>
                <a:cs typeface="Comfortaa"/>
                <a:sym typeface="Comfortaa"/>
              </a:rPr>
              <a:t>0</a:t>
            </a:r>
            <a:endParaRPr b="1" sz="3000">
              <a:solidFill>
                <a:srgbClr val="36363D"/>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5" name="Shape 107"/>
        <p:cNvGrpSpPr/>
        <p:nvPr/>
      </p:nvGrpSpPr>
      <p:grpSpPr>
        <a:xfrm>
          <a:off x="0" y="0"/>
          <a:ext cx="0" cy="0"/>
          <a:chOff x="0" y="0"/>
          <a:chExt cx="0" cy="0"/>
        </a:xfrm>
      </p:grpSpPr>
      <p:sp>
        <p:nvSpPr>
          <p:cNvPr id="1048618" name="Google Shape;108;p22"/>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 Model Traning</a:t>
            </a:r>
            <a:endParaRPr sz="3000"/>
          </a:p>
        </p:txBody>
      </p:sp>
      <p:sp>
        <p:nvSpPr>
          <p:cNvPr id="1048619" name="Google Shape;109;p22"/>
          <p:cNvSpPr txBox="1"/>
          <p:nvPr>
            <p:ph type="body" idx="1"/>
          </p:nvPr>
        </p:nvSpPr>
        <p:spPr>
          <a:xfrm>
            <a:off x="311700" y="1521050"/>
            <a:ext cx="8520600" cy="3358500"/>
          </a:xfrm>
          <a:prstGeom prst="rect"/>
        </p:spPr>
        <p:txBody>
          <a:bodyPr anchor="t" anchorCtr="0" bIns="91425" lIns="91425" rIns="91425" spcFirstLastPara="1" tIns="91425" wrap="square">
            <a:normAutofit/>
          </a:bodyPr>
          <a:p>
            <a:pPr algn="l" indent="-400050" lvl="0" marL="457200" rtl="0">
              <a:spcBef>
                <a:spcPts val="0"/>
              </a:spcBef>
              <a:spcAft>
                <a:spcPts val="0"/>
              </a:spcAft>
              <a:buSzPts val="2700"/>
              <a:buChar char="●"/>
            </a:pPr>
            <a:r>
              <a:rPr sz="2700" lang="en"/>
              <a:t>We will train each of the selected models using the  preprocessed dataset.Traning will involve learning the underlying patterns in the data, enabling models to make accurate predictions.</a:t>
            </a:r>
            <a:endParaRPr sz="2700"/>
          </a:p>
          <a:p>
            <a:pPr algn="l" indent="-400050" lvl="0" marL="457200" rtl="0">
              <a:spcBef>
                <a:spcPts val="0"/>
              </a:spcBef>
              <a:spcAft>
                <a:spcPts val="0"/>
              </a:spcAft>
              <a:buSzPts val="2700"/>
              <a:buChar char="●"/>
            </a:pPr>
            <a:r>
              <a:rPr sz="2700" lang="en"/>
              <a:t> Tools/Modules:Scikit-learn and Tensorflow will be                     instrumental in model traning.</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113"/>
        <p:cNvGrpSpPr/>
        <p:nvPr/>
      </p:nvGrpSpPr>
      <p:grpSpPr>
        <a:xfrm>
          <a:off x="0" y="0"/>
          <a:ext cx="0" cy="0"/>
          <a:chOff x="0" y="0"/>
          <a:chExt cx="0" cy="0"/>
        </a:xfrm>
      </p:grpSpPr>
      <p:sp>
        <p:nvSpPr>
          <p:cNvPr id="1048622" name="Google Shape;114;p23"/>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Evaluation Metrics</a:t>
            </a:r>
            <a:endParaRPr sz="3000"/>
          </a:p>
        </p:txBody>
      </p:sp>
      <p:sp>
        <p:nvSpPr>
          <p:cNvPr id="1048623" name="Google Shape;115;p23"/>
          <p:cNvSpPr txBox="1"/>
          <p:nvPr>
            <p:ph type="body" idx="1"/>
          </p:nvPr>
        </p:nvSpPr>
        <p:spPr>
          <a:xfrm>
            <a:off x="311700" y="1557750"/>
            <a:ext cx="8520600" cy="3011100"/>
          </a:xfrm>
          <a:prstGeom prst="rect"/>
        </p:spPr>
        <p:txBody>
          <a:bodyPr anchor="t" anchorCtr="0" bIns="91425" lIns="91425" rIns="91425" spcFirstLastPara="1" tIns="91425" wrap="square">
            <a:normAutofit/>
          </a:bodyPr>
          <a:p>
            <a:pPr algn="l" indent="0" lvl="0" marL="0" rtl="0">
              <a:spcBef>
                <a:spcPts val="0"/>
              </a:spcBef>
              <a:spcAft>
                <a:spcPts val="0"/>
              </a:spcAft>
              <a:buNone/>
            </a:pPr>
            <a:r>
              <a:rPr sz="2700" lang="en"/>
              <a:t>To asses the performance of our models we will use key metrics such as Energy Efficiency Ratio(EER), Coefficient Of Performance (COP),EnergyStarCertification.These metrics will provides insights into how well each model to measure the energy consumption.</a:t>
            </a:r>
            <a:endParaRPr sz="2700"/>
          </a:p>
          <a:p>
            <a:pPr algn="l" indent="0" lvl="0" marL="0" rtl="0">
              <a:spcBef>
                <a:spcPts val="1200"/>
              </a:spcBef>
              <a:spcAft>
                <a:spcPts val="1200"/>
              </a:spcAft>
              <a:buNone/>
            </a:pPr>
            <a:r>
              <a:rPr sz="2700" lang="en"/>
              <a:t>Tools/Modules:Matplotlib will be used for visualizing the evaluation results.</a:t>
            </a:r>
            <a:endParaRPr sz="2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119"/>
        <p:cNvGrpSpPr/>
        <p:nvPr/>
      </p:nvGrpSpPr>
      <p:grpSpPr>
        <a:xfrm>
          <a:off x="0" y="0"/>
          <a:ext cx="0" cy="0"/>
          <a:chOff x="0" y="0"/>
          <a:chExt cx="0" cy="0"/>
        </a:xfrm>
      </p:grpSpPr>
      <p:sp>
        <p:nvSpPr>
          <p:cNvPr id="1048626" name="Google Shape;120;p24"/>
          <p:cNvSpPr txBox="1"/>
          <p:nvPr>
            <p:ph type="title"/>
          </p:nvPr>
        </p:nvSpPr>
        <p:spPr>
          <a:xfrm>
            <a:off x="483775" y="358375"/>
            <a:ext cx="83484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Results</a:t>
            </a:r>
            <a:endParaRPr sz="3000"/>
          </a:p>
        </p:txBody>
      </p:sp>
      <p:sp>
        <p:nvSpPr>
          <p:cNvPr id="1048627" name="Google Shape;121;p24"/>
          <p:cNvSpPr txBox="1"/>
          <p:nvPr>
            <p:ph type="body" idx="1"/>
          </p:nvPr>
        </p:nvSpPr>
        <p:spPr>
          <a:xfrm rot="124">
            <a:off x="483971" y="1227331"/>
            <a:ext cx="8348400" cy="3468600"/>
          </a:xfrm>
          <a:prstGeom prst="rect"/>
        </p:spPr>
        <p:txBody>
          <a:bodyPr anchor="t" anchorCtr="0" bIns="91425" lIns="91425" rIns="91425" spcFirstLastPara="1" tIns="91425" wrap="square">
            <a:normAutofit/>
          </a:bodyPr>
          <a:p>
            <a:pPr algn="l" indent="0" lvl="0" marL="0" rtl="0">
              <a:spcBef>
                <a:spcPts val="0"/>
              </a:spcBef>
              <a:spcAft>
                <a:spcPts val="1200"/>
              </a:spcAft>
              <a:buNone/>
            </a:pPr>
            <a:r>
              <a:rPr sz="2700" lang="en"/>
              <a:t>Our evaluation reveal compelling results,demonstrating the strengths and weakness of each model.We will showcase the model performance  metrics such as EER to highlighted their predictive capabilities.</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25"/>
        <p:cNvGrpSpPr/>
        <p:nvPr/>
      </p:nvGrpSpPr>
      <p:grpSpPr>
        <a:xfrm>
          <a:off x="0" y="0"/>
          <a:ext cx="0" cy="0"/>
          <a:chOff x="0" y="0"/>
          <a:chExt cx="0" cy="0"/>
        </a:xfrm>
      </p:grpSpPr>
      <p:sp>
        <p:nvSpPr>
          <p:cNvPr id="1048630" name="Google Shape;126;p25"/>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Future Works</a:t>
            </a:r>
            <a:endParaRPr sz="3000"/>
          </a:p>
        </p:txBody>
      </p:sp>
      <p:sp>
        <p:nvSpPr>
          <p:cNvPr id="1048631" name="Google Shape;127;p25"/>
          <p:cNvSpPr txBox="1"/>
          <p:nvPr>
            <p:ph type="body" idx="1"/>
          </p:nvPr>
        </p:nvSpPr>
        <p:spPr>
          <a:xfrm>
            <a:off x="311700" y="1152475"/>
            <a:ext cx="8520600" cy="3782400"/>
          </a:xfrm>
          <a:prstGeom prst="rect"/>
        </p:spPr>
        <p:txBody>
          <a:bodyPr anchor="t" anchorCtr="0" bIns="91425" lIns="91425" rIns="91425" spcFirstLastPara="1" tIns="91425" wrap="square">
            <a:normAutofit/>
          </a:bodyPr>
          <a:p>
            <a:pPr algn="l" indent="0" lvl="0" marL="0" rtl="0">
              <a:spcBef>
                <a:spcPts val="0"/>
              </a:spcBef>
              <a:spcAft>
                <a:spcPts val="0"/>
              </a:spcAft>
              <a:buNone/>
            </a:pPr>
            <a:r>
              <a:rPr sz="2700" lang="en"/>
              <a:t>To enhance the predictive models and machine learning for accurate data and prediction.we will plan to explore more advanced techniques and potentially more sophisticated feature techniques and improving the datapreprocessing.we aim to uncover hidden pattern and improve our prediction futher.</a:t>
            </a:r>
            <a:endParaRPr sz="2700"/>
          </a:p>
          <a:p>
            <a:pPr algn="l" indent="0" lvl="0" marL="0" rtl="0">
              <a:spcBef>
                <a:spcPts val="1200"/>
              </a:spcBef>
              <a:spcAft>
                <a:spcPts val="1200"/>
              </a:spcAft>
              <a:buNone/>
            </a:pPr>
            <a:r>
              <a:rPr sz="2700" lang="en"/>
              <a:t>Tools/Modules:In future we may explore additional tools and libraries based on the specific needs of our project </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Shape 59"/>
        <p:cNvGrpSpPr/>
        <p:nvPr/>
      </p:nvGrpSpPr>
      <p:grpSpPr>
        <a:xfrm>
          <a:off x="0" y="0"/>
          <a:ext cx="0" cy="0"/>
          <a:chOff x="0" y="0"/>
          <a:chExt cx="0" cy="0"/>
        </a:xfrm>
      </p:grpSpPr>
      <p:sp>
        <p:nvSpPr>
          <p:cNvPr id="1048586" name="Google Shape;60;p14"/>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2900" lang="en"/>
              <a:t>Problem Description </a:t>
            </a:r>
            <a:endParaRPr sz="2900"/>
          </a:p>
        </p:txBody>
      </p:sp>
      <p:sp>
        <p:nvSpPr>
          <p:cNvPr id="1048587" name="Google Shape;61;p14"/>
          <p:cNvSpPr txBox="1"/>
          <p:nvPr>
            <p:ph type="body" idx="1"/>
          </p:nvPr>
        </p:nvSpPr>
        <p:spPr>
          <a:xfrm>
            <a:off x="311700" y="1438450"/>
            <a:ext cx="8520600" cy="3130500"/>
          </a:xfrm>
          <a:prstGeom prst="rect"/>
        </p:spPr>
        <p:txBody>
          <a:bodyPr anchor="t" anchorCtr="0" bIns="91425" lIns="91425" rIns="91425" spcFirstLastPara="1" tIns="91425" wrap="square">
            <a:normAutofit fontScale="93333" lnSpcReduction="20000"/>
          </a:bodyPr>
          <a:p>
            <a:pPr algn="l" indent="0" lvl="0" marL="0" rtl="0">
              <a:spcBef>
                <a:spcPts val="0"/>
              </a:spcBef>
              <a:spcAft>
                <a:spcPts val="1200"/>
              </a:spcAft>
              <a:buNone/>
            </a:pPr>
            <a:r>
              <a:rPr sz="3000" lang="en"/>
              <a:t>Measuring Energy consumption is a important thing in the current world.We use energy in all industries.so measure the energy consumption is necessary.To understand energy usage patterns which can </a:t>
            </a:r>
            <a:r>
              <a:rPr sz="3000" lang="en"/>
              <a:t>leads</a:t>
            </a:r>
            <a:r>
              <a:rPr sz="3000" lang="en"/>
              <a:t> to more efficient and cost effective,also help for environmental sustainability.In this project to use python  tools to measure the energy consumption.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Shape 65"/>
        <p:cNvGrpSpPr/>
        <p:nvPr/>
      </p:nvGrpSpPr>
      <p:grpSpPr>
        <a:xfrm>
          <a:off x="0" y="0"/>
          <a:ext cx="0" cy="0"/>
          <a:chOff x="0" y="0"/>
          <a:chExt cx="0" cy="0"/>
        </a:xfrm>
      </p:grpSpPr>
      <p:sp>
        <p:nvSpPr>
          <p:cNvPr id="1048590" name="Google Shape;66;p15"/>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400" lang="en"/>
              <a:t>Project overview </a:t>
            </a:r>
            <a:endParaRPr sz="3400"/>
          </a:p>
        </p:txBody>
      </p:sp>
      <p:sp>
        <p:nvSpPr>
          <p:cNvPr id="1048591" name="Google Shape;67;p15"/>
          <p:cNvSpPr txBox="1"/>
          <p:nvPr>
            <p:ph type="body" idx="1"/>
          </p:nvPr>
        </p:nvSpPr>
        <p:spPr>
          <a:xfrm>
            <a:off x="311700" y="1218200"/>
            <a:ext cx="8520600" cy="3533100"/>
          </a:xfrm>
          <a:prstGeom prst="rect"/>
        </p:spPr>
        <p:txBody>
          <a:bodyPr anchor="t" anchorCtr="0" bIns="91425" lIns="91425" rIns="91425" spcFirstLastPara="1" tIns="91425" wrap="square">
            <a:normAutofit fontScale="88000" lnSpcReduction="20000"/>
          </a:bodyPr>
          <a:p>
            <a:pPr algn="l" indent="-375443" lvl="0" marL="457200" rtl="0">
              <a:spcBef>
                <a:spcPts val="0"/>
              </a:spcBef>
              <a:spcAft>
                <a:spcPts val="0"/>
              </a:spcAft>
              <a:buSzPct val="100000"/>
              <a:buChar char="●"/>
            </a:pPr>
            <a:r>
              <a:rPr sz="2500" lang="en"/>
              <a:t>The primary objective of this project will be analysing the data and used visualisation tools to measure the energy consumption accurately.In this model will provide valuable insights to both individuals and businesses</a:t>
            </a:r>
            <a:endParaRPr sz="2500"/>
          </a:p>
          <a:p>
            <a:pPr algn="l" indent="-375443" lvl="0" marL="457200" rtl="0">
              <a:spcBef>
                <a:spcPts val="0"/>
              </a:spcBef>
              <a:spcAft>
                <a:spcPts val="0"/>
              </a:spcAft>
              <a:buSzPct val="100000"/>
              <a:buChar char="●"/>
            </a:pPr>
            <a:r>
              <a:rPr sz="2500" lang="en"/>
              <a:t>Dataset Source:we will acquire our dataset from Kaggle, specifically the “hourly energy consumption in PJM in United States “.The dataset will contain more information about energy usage.</a:t>
            </a:r>
            <a:endParaRPr sz="2500"/>
          </a:p>
          <a:p>
            <a:pPr algn="l" indent="-375443" lvl="0" marL="457200" rtl="0">
              <a:spcBef>
                <a:spcPts val="0"/>
              </a:spcBef>
              <a:spcAft>
                <a:spcPts val="0"/>
              </a:spcAft>
              <a:buSzPct val="100000"/>
              <a:buChar char="●"/>
            </a:pPr>
            <a:r>
              <a:rPr sz="2500" lang="en"/>
              <a:t>Dataset link: </a:t>
            </a:r>
            <a:r>
              <a:rPr sz="2500" lang="en" u="sng">
                <a:solidFill>
                  <a:schemeClr val="hlink"/>
                </a:solidFill>
                <a:hlinkClick r:id="rId1"/>
              </a:rPr>
              <a:t>https://www.kaggle.com/datasets/robikscube/hourly-energy-consumption</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71"/>
        <p:cNvGrpSpPr/>
        <p:nvPr/>
      </p:nvGrpSpPr>
      <p:grpSpPr>
        <a:xfrm>
          <a:off x="0" y="0"/>
          <a:ext cx="0" cy="0"/>
          <a:chOff x="0" y="0"/>
          <a:chExt cx="0" cy="0"/>
        </a:xfrm>
      </p:grpSpPr>
      <p:sp>
        <p:nvSpPr>
          <p:cNvPr id="1048594" name="Google Shape;72;p16"/>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Design Thinking </a:t>
            </a:r>
            <a:endParaRPr sz="3000"/>
          </a:p>
        </p:txBody>
      </p:sp>
      <p:sp>
        <p:nvSpPr>
          <p:cNvPr id="1048595" name="Google Shape;73;p16"/>
          <p:cNvSpPr txBox="1"/>
          <p:nvPr>
            <p:ph type="body" idx="1"/>
          </p:nvPr>
        </p:nvSpPr>
        <p:spPr>
          <a:xfrm>
            <a:off x="311700" y="1447625"/>
            <a:ext cx="8520600" cy="3121200"/>
          </a:xfrm>
          <a:prstGeom prst="rect"/>
        </p:spPr>
        <p:txBody>
          <a:bodyPr anchor="t" anchorCtr="0" bIns="91425" lIns="91425" rIns="91425" spcFirstLastPara="1" tIns="91425" wrap="square">
            <a:normAutofit/>
          </a:bodyPr>
          <a:p>
            <a:pPr algn="l" indent="0" lvl="0" marL="0" rtl="0">
              <a:spcBef>
                <a:spcPts val="0"/>
              </a:spcBef>
              <a:spcAft>
                <a:spcPts val="1200"/>
              </a:spcAft>
              <a:buNone/>
            </a:pPr>
            <a:r>
              <a:rPr sz="2600" lang="en"/>
              <a:t>Our approach to solve this problem will be structured into several phases,each with specific objectives and tasks.These phases will include datapreprocessing, feature extraction,model development, visualization and automation.This systematice approach will ensure that we systematically address of all aspects of the problem.</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77"/>
        <p:cNvGrpSpPr/>
        <p:nvPr/>
      </p:nvGrpSpPr>
      <p:grpSpPr>
        <a:xfrm>
          <a:off x="0" y="0"/>
          <a:ext cx="0" cy="0"/>
          <a:chOff x="0" y="0"/>
          <a:chExt cx="0" cy="0"/>
        </a:xfrm>
      </p:grpSpPr>
      <p:sp>
        <p:nvSpPr>
          <p:cNvPr id="1048598" name="Google Shape;78;p17"/>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Problem Definition </a:t>
            </a:r>
            <a:endParaRPr sz="3000"/>
          </a:p>
        </p:txBody>
      </p:sp>
      <p:sp>
        <p:nvSpPr>
          <p:cNvPr id="1048599" name="Google Shape;79;p17"/>
          <p:cNvSpPr txBox="1"/>
          <p:nvPr>
            <p:ph type="body" idx="1"/>
          </p:nvPr>
        </p:nvSpPr>
        <p:spPr>
          <a:xfrm>
            <a:off x="311700" y="1713750"/>
            <a:ext cx="8520600" cy="3028500"/>
          </a:xfrm>
          <a:prstGeom prst="rect"/>
        </p:spPr>
        <p:txBody>
          <a:bodyPr anchor="t" anchorCtr="0" bIns="91425" lIns="91425" rIns="91425" spcFirstLastPara="1" tIns="91425" wrap="square">
            <a:normAutofit/>
          </a:bodyPr>
          <a:p>
            <a:pPr algn="l" indent="-400050" lvl="0" marL="457200" rtl="0">
              <a:spcBef>
                <a:spcPts val="0"/>
              </a:spcBef>
              <a:spcAft>
                <a:spcPts val="0"/>
              </a:spcAft>
              <a:buSzPts val="2700"/>
              <a:buChar char="●"/>
            </a:pPr>
            <a:r>
              <a:rPr sz="2700" lang="en"/>
              <a:t>The fundamental problem we aim to measure the energy consumption accurately.To achieve this,we will use python tools like matplotlib and visualizations techniques and a dataset that will contain various data about the energy consumption.</a:t>
            </a:r>
            <a:endParaRPr sz="2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Shape 83"/>
        <p:cNvGrpSpPr/>
        <p:nvPr/>
      </p:nvGrpSpPr>
      <p:grpSpPr>
        <a:xfrm>
          <a:off x="0" y="0"/>
          <a:ext cx="0" cy="0"/>
          <a:chOff x="0" y="0"/>
          <a:chExt cx="0" cy="0"/>
        </a:xfrm>
      </p:grpSpPr>
      <p:sp>
        <p:nvSpPr>
          <p:cNvPr id="1048602" name="Google Shape;84;p18"/>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Data Source</a:t>
            </a:r>
            <a:endParaRPr sz="3000"/>
          </a:p>
        </p:txBody>
      </p:sp>
      <p:sp>
        <p:nvSpPr>
          <p:cNvPr id="1048603" name="Google Shape;85;p18"/>
          <p:cNvSpPr txBox="1"/>
          <p:nvPr>
            <p:ph type="body" idx="1"/>
          </p:nvPr>
        </p:nvSpPr>
        <p:spPr>
          <a:xfrm>
            <a:off x="0" y="1400525"/>
            <a:ext cx="9144000" cy="3285300"/>
          </a:xfrm>
          <a:prstGeom prst="rect"/>
        </p:spPr>
        <p:txBody>
          <a:bodyPr anchor="t" anchorCtr="0" bIns="91425" lIns="91425" rIns="91425" spcFirstLastPara="1" tIns="91425" wrap="square">
            <a:normAutofit/>
          </a:bodyPr>
          <a:p>
            <a:pPr algn="l" indent="-400050" lvl="0" marL="457200" rtl="0">
              <a:spcBef>
                <a:spcPts val="0"/>
              </a:spcBef>
              <a:spcAft>
                <a:spcPts val="0"/>
              </a:spcAft>
              <a:buSzPts val="2700"/>
              <a:buChar char="●"/>
            </a:pPr>
            <a:r>
              <a:rPr sz="2700" lang="en"/>
              <a:t>We will obtain our dataset from Kaggle.This dataset includes essential features such as  hourly usage energy ,various districts to use energy in US.Having access to  real-world data will be essential for creating a model.</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Shape 89"/>
        <p:cNvGrpSpPr/>
        <p:nvPr/>
      </p:nvGrpSpPr>
      <p:grpSpPr>
        <a:xfrm>
          <a:off x="0" y="0"/>
          <a:ext cx="0" cy="0"/>
          <a:chOff x="0" y="0"/>
          <a:chExt cx="0" cy="0"/>
        </a:xfrm>
      </p:grpSpPr>
      <p:sp>
        <p:nvSpPr>
          <p:cNvPr id="1048606" name="Google Shape;90;p19"/>
          <p:cNvSpPr txBox="1"/>
          <p:nvPr>
            <p:ph type="title"/>
          </p:nvPr>
        </p:nvSpPr>
        <p:spPr>
          <a:xfrm>
            <a:off x="9" y="401575"/>
            <a:ext cx="8520600" cy="750900"/>
          </a:xfrm>
          <a:prstGeom prst="rect"/>
        </p:spPr>
        <p:txBody>
          <a:bodyPr anchor="t" anchorCtr="0" bIns="91425" lIns="91425" rIns="91425" spcFirstLastPara="1" tIns="91425" wrap="square">
            <a:normAutofit/>
          </a:bodyPr>
          <a:p>
            <a:pPr algn="ctr" indent="0" lvl="0" marL="0" rtl="0">
              <a:spcBef>
                <a:spcPts val="0"/>
              </a:spcBef>
              <a:spcAft>
                <a:spcPts val="0"/>
              </a:spcAft>
              <a:buNone/>
            </a:pPr>
            <a:r>
              <a:rPr sz="3000" lang="en"/>
              <a:t>Data Preprocessing </a:t>
            </a:r>
            <a:endParaRPr sz="3000"/>
          </a:p>
        </p:txBody>
      </p:sp>
      <p:sp>
        <p:nvSpPr>
          <p:cNvPr id="1048607" name="Google Shape;91;p19"/>
          <p:cNvSpPr txBox="1"/>
          <p:nvPr>
            <p:ph type="body" idx="1"/>
          </p:nvPr>
        </p:nvSpPr>
        <p:spPr>
          <a:xfrm>
            <a:off x="311700" y="1474200"/>
            <a:ext cx="8520600" cy="3094800"/>
          </a:xfrm>
          <a:prstGeom prst="rect"/>
        </p:spPr>
        <p:txBody>
          <a:bodyPr anchor="t" anchorCtr="0" bIns="91425" lIns="91425" rIns="91425" spcFirstLastPara="1" tIns="91425" wrap="square">
            <a:normAutofit/>
          </a:bodyPr>
          <a:p>
            <a:pPr algn="l" indent="-400050" lvl="0" marL="457200" rtl="0">
              <a:spcBef>
                <a:spcPts val="0"/>
              </a:spcBef>
              <a:spcAft>
                <a:spcPts val="0"/>
              </a:spcAft>
              <a:buSzPts val="2700"/>
              <a:buChar char="●"/>
            </a:pPr>
            <a:r>
              <a:rPr sz="2700" lang="en"/>
              <a:t>This phase involves several crucial data preparation steps.We will clean the data by addressing missing values,outliers and data inconsistencies.We will transform the dataset into numerical representations and prepare the dataset for analysis.</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Shape 95"/>
        <p:cNvGrpSpPr/>
        <p:nvPr/>
      </p:nvGrpSpPr>
      <p:grpSpPr>
        <a:xfrm>
          <a:off x="0" y="0"/>
          <a:ext cx="0" cy="0"/>
          <a:chOff x="0" y="0"/>
          <a:chExt cx="0" cy="0"/>
        </a:xfrm>
      </p:grpSpPr>
      <p:sp>
        <p:nvSpPr>
          <p:cNvPr id="1048610" name="Google Shape;96;p20"/>
          <p:cNvSpPr txBox="1"/>
          <p:nvPr>
            <p:ph type="title"/>
          </p:nvPr>
        </p:nvSpPr>
        <p:spPr>
          <a:xfrm>
            <a:off x="311700" y="445025"/>
            <a:ext cx="85206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Feature Extraction </a:t>
            </a:r>
            <a:endParaRPr sz="3000"/>
          </a:p>
        </p:txBody>
      </p:sp>
      <p:sp>
        <p:nvSpPr>
          <p:cNvPr id="1048611" name="Google Shape;97;p20"/>
          <p:cNvSpPr txBox="1"/>
          <p:nvPr>
            <p:ph type="body" idx="1"/>
          </p:nvPr>
        </p:nvSpPr>
        <p:spPr>
          <a:xfrm>
            <a:off x="311700" y="1510925"/>
            <a:ext cx="8520600" cy="3058200"/>
          </a:xfrm>
          <a:prstGeom prst="rect"/>
        </p:spPr>
        <p:txBody>
          <a:bodyPr anchor="t" anchorCtr="0" bIns="91425" lIns="91425" rIns="91425" spcFirstLastPara="1" tIns="91425" wrap="square">
            <a:normAutofit/>
          </a:bodyPr>
          <a:p>
            <a:pPr algn="l" indent="-400050" lvl="0" marL="457200" rtl="0">
              <a:spcBef>
                <a:spcPts val="0"/>
              </a:spcBef>
              <a:spcAft>
                <a:spcPts val="0"/>
              </a:spcAft>
              <a:buSzPts val="2700"/>
              <a:buChar char="●"/>
            </a:pPr>
            <a:r>
              <a:rPr sz="2700" lang="en"/>
              <a:t>We will carefully select the most relevant features that will contribute to measure energy consumption accurately.This will be achieved through exploratory data analysis and feature importance analysis.</a:t>
            </a:r>
            <a:endParaRPr sz="2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Shape 101"/>
        <p:cNvGrpSpPr/>
        <p:nvPr/>
      </p:nvGrpSpPr>
      <p:grpSpPr>
        <a:xfrm>
          <a:off x="0" y="0"/>
          <a:ext cx="0" cy="0"/>
          <a:chOff x="0" y="0"/>
          <a:chExt cx="0" cy="0"/>
        </a:xfrm>
      </p:grpSpPr>
      <p:sp>
        <p:nvSpPr>
          <p:cNvPr id="1048614" name="Google Shape;102;p21"/>
          <p:cNvSpPr txBox="1"/>
          <p:nvPr>
            <p:ph type="title"/>
          </p:nvPr>
        </p:nvSpPr>
        <p:spPr>
          <a:xfrm>
            <a:off x="660050" y="445025"/>
            <a:ext cx="8172300" cy="572700"/>
          </a:xfrm>
          <a:prstGeom prst="rect"/>
        </p:spPr>
        <p:txBody>
          <a:bodyPr anchor="t" anchorCtr="0" bIns="91425" lIns="91425" rIns="91425" spcFirstLastPara="1" tIns="91425" wrap="square">
            <a:noAutofit/>
          </a:bodyPr>
          <a:p>
            <a:pPr algn="ctr" indent="0" lvl="0" marL="0" rtl="0">
              <a:spcBef>
                <a:spcPts val="0"/>
              </a:spcBef>
              <a:spcAft>
                <a:spcPts val="0"/>
              </a:spcAft>
              <a:buNone/>
            </a:pPr>
            <a:r>
              <a:rPr sz="3000" lang="en"/>
              <a:t>Model selection</a:t>
            </a:r>
            <a:endParaRPr sz="3000"/>
          </a:p>
        </p:txBody>
      </p:sp>
      <p:sp>
        <p:nvSpPr>
          <p:cNvPr id="1048615" name="Google Shape;103;p21"/>
          <p:cNvSpPr txBox="1"/>
          <p:nvPr>
            <p:ph type="body" idx="1"/>
          </p:nvPr>
        </p:nvSpPr>
        <p:spPr>
          <a:xfrm>
            <a:off x="283975" y="1206150"/>
            <a:ext cx="8548500" cy="3700200"/>
          </a:xfrm>
          <a:prstGeom prst="rect"/>
        </p:spPr>
        <p:txBody>
          <a:bodyPr anchor="t" anchorCtr="0" bIns="91425" lIns="91425" rIns="91425" spcFirstLastPara="1" tIns="91425" wrap="square">
            <a:normAutofit fontScale="88889" lnSpcReduction="20000"/>
          </a:bodyPr>
          <a:p>
            <a:pPr algn="l" indent="0" lvl="0" marL="0" rtl="0">
              <a:spcBef>
                <a:spcPts val="0"/>
              </a:spcBef>
              <a:spcAft>
                <a:spcPts val="0"/>
              </a:spcAft>
              <a:buNone/>
            </a:pPr>
            <a:r>
              <a:rPr sz="2700" lang="en"/>
              <a:t>Modelselection: To measure the energy consumption will choose these models are</a:t>
            </a:r>
            <a:endParaRPr sz="2700"/>
          </a:p>
          <a:p>
            <a:pPr algn="l" indent="-374332" lvl="0" marL="457200" rtl="0">
              <a:spcBef>
                <a:spcPts val="1200"/>
              </a:spcBef>
              <a:spcAft>
                <a:spcPts val="0"/>
              </a:spcAft>
              <a:buSzPct val="100000"/>
              <a:buChar char="●"/>
            </a:pPr>
            <a:r>
              <a:rPr sz="2700" lang="en"/>
              <a:t>Linear Regression model: These models used to historical energy consumption data along with other relevant data such as weather data etc.,to predict the future.</a:t>
            </a:r>
            <a:endParaRPr sz="2700"/>
          </a:p>
          <a:p>
            <a:pPr algn="l" indent="-374332" lvl="0" marL="457200" rtl="0">
              <a:spcBef>
                <a:spcPts val="0"/>
              </a:spcBef>
              <a:spcAft>
                <a:spcPts val="0"/>
              </a:spcAft>
              <a:buSzPct val="100000"/>
              <a:buChar char="●"/>
            </a:pPr>
            <a:r>
              <a:rPr sz="2700" lang="en"/>
              <a:t>Machine learning models: Algorithms like Random forest,SVM or Neural Networks can be trained on features to predict the consumption </a:t>
            </a:r>
            <a:endParaRPr sz="2700"/>
          </a:p>
          <a:p>
            <a:pPr algn="l" indent="-374332" lvl="0" marL="457200" rtl="0">
              <a:spcBef>
                <a:spcPts val="0"/>
              </a:spcBef>
              <a:spcAft>
                <a:spcPts val="0"/>
              </a:spcAft>
              <a:buSzPct val="100000"/>
              <a:buChar char="●"/>
            </a:pPr>
            <a:r>
              <a:rPr sz="2700" lang="en"/>
              <a:t>Tools/Modules: scikit learn  will be used to implementing these models</a:t>
            </a:r>
            <a:endParaRPr sz="2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2201117TI</dc:creator>
  <dcterms:created xsi:type="dcterms:W3CDTF">2023-09-29T15:18:07Z</dcterms:created>
  <dcterms:modified xsi:type="dcterms:W3CDTF">2023-09-30T04:13:05Z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ec355de542964b77911d42260a6b4db2</vt:lpwstr>
  </property>
</Properties>
</file>