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hashana Moorthy" initials="DM" lastIdx="1" clrIdx="0">
    <p:extLst>
      <p:ext uri="{19B8F6BF-5375-455C-9EA6-DF929625EA0E}">
        <p15:presenceInfo xmlns:p15="http://schemas.microsoft.com/office/powerpoint/2012/main" userId="85e274731d5925c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commentAuthors" Target="commentAuthor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A1313A-DC64-138F-E874-1610B8C5A533}"/>
              </a:ext>
            </a:extLst>
          </p:cNvPr>
          <p:cNvSpPr txBox="1"/>
          <p:nvPr/>
        </p:nvSpPr>
        <p:spPr>
          <a:xfrm>
            <a:off x="2675890" y="3404682"/>
            <a:ext cx="7378277" cy="2246769"/>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wrap="square" rtlCol="0" anchor="ctr">
            <a:spAutoFit/>
          </a:bodyPr>
          <a:lstStyle/>
          <a:p>
            <a:pPr algn="ctr"/>
            <a:r>
              <a:rPr lang="en-IN" sz="2800" b="1" u="sng" dirty="0">
                <a:solidFill>
                  <a:schemeClr val="bg1"/>
                </a:solidFill>
              </a:rPr>
              <a:t>STUDENT NAME:DHATCHANAMOORTHY L</a:t>
            </a:r>
          </a:p>
          <a:p>
            <a:pPr algn="ctr"/>
            <a:r>
              <a:rPr lang="en-IN" sz="2800" b="1" u="sng" dirty="0">
                <a:solidFill>
                  <a:schemeClr val="bg1"/>
                </a:solidFill>
              </a:rPr>
              <a:t>REGISTER NO AND NMID:ASTVU35635624u09010 </a:t>
            </a:r>
          </a:p>
          <a:p>
            <a:pPr algn="ctr"/>
            <a:r>
              <a:rPr lang="en-IN" sz="2800" b="1" u="sng" dirty="0">
                <a:solidFill>
                  <a:schemeClr val="bg1"/>
                </a:solidFill>
              </a:rPr>
              <a:t>DEPARTMENT:BCA-2</a:t>
            </a:r>
            <a:r>
              <a:rPr lang="en-IN" sz="2800" b="1" u="sng" baseline="30000" dirty="0">
                <a:solidFill>
                  <a:schemeClr val="bg1"/>
                </a:solidFill>
              </a:rPr>
              <a:t>ND</a:t>
            </a:r>
            <a:r>
              <a:rPr lang="en-IN" sz="2800" b="1" u="sng" dirty="0">
                <a:solidFill>
                  <a:schemeClr val="bg1"/>
                </a:solidFill>
              </a:rPr>
              <a:t> YEAR </a:t>
            </a:r>
          </a:p>
          <a:p>
            <a:pPr algn="ctr"/>
            <a:r>
              <a:rPr lang="en-IN" sz="2800" b="1" u="sng" dirty="0">
                <a:solidFill>
                  <a:schemeClr val="bg1"/>
                </a:solidFill>
              </a:rPr>
              <a:t>COLLEGE:GASC/THIRUVALLUVAR UNIVERSITY </a:t>
            </a:r>
            <a:endParaRPr lang="en-US" sz="2800" b="1" u="sng" dirty="0">
              <a:solidFill>
                <a:schemeClr val="bg1"/>
              </a:solidFill>
            </a:endParaRPr>
          </a:p>
        </p:txBody>
      </p:sp>
      <p:sp>
        <p:nvSpPr>
          <p:cNvPr id="7" name="TextBox 6">
            <a:extLst>
              <a:ext uri="{FF2B5EF4-FFF2-40B4-BE49-F238E27FC236}">
                <a16:creationId xmlns:a16="http://schemas.microsoft.com/office/drawing/2014/main" id="{53839737-E945-104C-110A-37D0B31FBAC3}"/>
              </a:ext>
            </a:extLst>
          </p:cNvPr>
          <p:cNvSpPr txBox="1"/>
          <p:nvPr/>
        </p:nvSpPr>
        <p:spPr>
          <a:xfrm>
            <a:off x="5179562" y="2514600"/>
            <a:ext cx="3915540" cy="235935"/>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F2BB487D-8647-D7CD-1CD8-5CD56DCBA062}"/>
              </a:ext>
            </a:extLst>
          </p:cNvPr>
          <p:cNvSpPr txBox="1"/>
          <p:nvPr/>
        </p:nvSpPr>
        <p:spPr>
          <a:xfrm>
            <a:off x="5180638" y="1348754"/>
            <a:ext cx="2512764" cy="2995608"/>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A46950F8-39C2-A9C9-DFB1-5E0CABD50E14}"/>
              </a:ext>
            </a:extLst>
          </p:cNvPr>
          <p:cNvSpPr txBox="1"/>
          <p:nvPr/>
        </p:nvSpPr>
        <p:spPr>
          <a:xfrm>
            <a:off x="5430398" y="667738"/>
            <a:ext cx="4372757" cy="584775"/>
          </a:xfrm>
          <a:prstGeom prst="rect">
            <a:avLst/>
          </a:prstGeom>
          <a:noFill/>
        </p:spPr>
        <p:txBody>
          <a:bodyPr wrap="square" rtlCol="0">
            <a:spAutoFit/>
          </a:bodyPr>
          <a:lstStyle/>
          <a:p>
            <a:pPr algn="l"/>
            <a:r>
              <a:rPr lang="en-IN" sz="3200" dirty="0">
                <a:solidFill>
                  <a:srgbClr val="FFFF00"/>
                </a:solidFill>
              </a:rPr>
              <a:t>DIGITAL PORTFOLIO </a:t>
            </a:r>
            <a:endParaRPr lang="en-US" sz="3200" dirty="0">
              <a:solidFill>
                <a:srgbClr val="FFFF00"/>
              </a:solidFill>
            </a:endParaRPr>
          </a:p>
        </p:txBody>
      </p:sp>
    </p:spTree>
    <p:extLst>
      <p:ext uri="{BB962C8B-B14F-4D97-AF65-F5344CB8AC3E}">
        <p14:creationId xmlns:p14="http://schemas.microsoft.com/office/powerpoint/2010/main" val="1146397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C197-2B7F-203E-EF43-011C372A6E0C}"/>
              </a:ext>
            </a:extLst>
          </p:cNvPr>
          <p:cNvSpPr>
            <a:spLocks noGrp="1"/>
          </p:cNvSpPr>
          <p:nvPr>
            <p:ph type="title"/>
          </p:nvPr>
        </p:nvSpPr>
        <p:spPr/>
        <p:txBody>
          <a:bodyPr/>
          <a:lstStyle/>
          <a:p>
            <a:r>
              <a:rPr lang="en-IN" dirty="0">
                <a:solidFill>
                  <a:srgbClr val="FFC000"/>
                </a:solidFill>
              </a:rPr>
              <a:t>Result and Screenshots</a:t>
            </a:r>
            <a:endParaRPr lang="en-US" dirty="0">
              <a:solidFill>
                <a:srgbClr val="FFC000"/>
              </a:solidFill>
            </a:endParaRPr>
          </a:p>
        </p:txBody>
      </p:sp>
      <p:sp>
        <p:nvSpPr>
          <p:cNvPr id="3" name="Content Placeholder 2">
            <a:extLst>
              <a:ext uri="{FF2B5EF4-FFF2-40B4-BE49-F238E27FC236}">
                <a16:creationId xmlns:a16="http://schemas.microsoft.com/office/drawing/2014/main" id="{71E423B5-E872-0227-018B-0EA53CFE4D5D}"/>
              </a:ext>
            </a:extLst>
          </p:cNvPr>
          <p:cNvSpPr>
            <a:spLocks noGrp="1"/>
          </p:cNvSpPr>
          <p:nvPr>
            <p:ph idx="1"/>
          </p:nvPr>
        </p:nvSpPr>
        <p:spPr/>
        <p:txBody>
          <a:bodyPr>
            <a:normAutofit/>
          </a:bodyPr>
          <a:lstStyle/>
          <a:p>
            <a:r>
              <a:rPr lang="en-IN" dirty="0">
                <a:solidFill>
                  <a:schemeClr val="bg1"/>
                </a:solidFill>
              </a:rPr>
              <a:t>Portfolio website successfully developed
Interactive, clean, and professional design
Accessible on multiple devices
(Insert screenshots of homepage, skills page, dream project section, etc.)</a:t>
            </a:r>
            <a:endParaRPr lang="en-US" dirty="0">
              <a:solidFill>
                <a:schemeClr val="bg1"/>
              </a:solidFill>
            </a:endParaRPr>
          </a:p>
        </p:txBody>
      </p:sp>
    </p:spTree>
    <p:extLst>
      <p:ext uri="{BB962C8B-B14F-4D97-AF65-F5344CB8AC3E}">
        <p14:creationId xmlns:p14="http://schemas.microsoft.com/office/powerpoint/2010/main" val="1095803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52794-0C37-AFDE-0542-041FFCF5EFAD}"/>
              </a:ext>
            </a:extLst>
          </p:cNvPr>
          <p:cNvSpPr>
            <a:spLocks noGrp="1"/>
          </p:cNvSpPr>
          <p:nvPr>
            <p:ph type="title"/>
          </p:nvPr>
        </p:nvSpPr>
        <p:spPr/>
        <p:txBody>
          <a:bodyPr/>
          <a:lstStyle/>
          <a:p>
            <a:r>
              <a:rPr lang="en-IN" b="1" dirty="0">
                <a:solidFill>
                  <a:srgbClr val="FFFF00"/>
                </a:solidFill>
              </a:rPr>
              <a:t>Conclusion</a:t>
            </a:r>
            <a:endParaRPr lang="en-US" b="1" dirty="0">
              <a:solidFill>
                <a:srgbClr val="FFFF00"/>
              </a:solidFill>
            </a:endParaRPr>
          </a:p>
        </p:txBody>
      </p:sp>
      <p:sp>
        <p:nvSpPr>
          <p:cNvPr id="3" name="Content Placeholder 2">
            <a:extLst>
              <a:ext uri="{FF2B5EF4-FFF2-40B4-BE49-F238E27FC236}">
                <a16:creationId xmlns:a16="http://schemas.microsoft.com/office/drawing/2014/main" id="{5F7DC390-5BD7-3182-C820-8817F94E6E49}"/>
              </a:ext>
            </a:extLst>
          </p:cNvPr>
          <p:cNvSpPr>
            <a:spLocks noGrp="1"/>
          </p:cNvSpPr>
          <p:nvPr>
            <p:ph idx="1"/>
          </p:nvPr>
        </p:nvSpPr>
        <p:spPr>
          <a:noFill/>
        </p:spPr>
        <p:txBody>
          <a:bodyPr>
            <a:normAutofit/>
          </a:bodyPr>
          <a:lstStyle/>
          <a:p>
            <a:pPr marL="0" indent="0">
              <a:buNone/>
            </a:pPr>
            <a:r>
              <a:rPr lang="en-IN" dirty="0">
                <a:solidFill>
                  <a:schemeClr val="bg1"/>
                </a:solidFill>
              </a:rPr>
              <a:t>This portfolio serves as a gateway to career opportunities and a platform for social entrepreneurship initiatives. It reflects the journey of an Aspiring IT Professional &amp; Future Social Entrepreneur who is determined to build successful career and inspire others. </a:t>
            </a:r>
            <a:endParaRPr lang="en-US" dirty="0">
              <a:solidFill>
                <a:schemeClr val="bg1"/>
              </a:solidFill>
            </a:endParaRPr>
          </a:p>
        </p:txBody>
      </p:sp>
    </p:spTree>
    <p:extLst>
      <p:ext uri="{BB962C8B-B14F-4D97-AF65-F5344CB8AC3E}">
        <p14:creationId xmlns:p14="http://schemas.microsoft.com/office/powerpoint/2010/main" val="189251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007D1-7C15-A305-EF3E-13EF63951CF9}"/>
              </a:ext>
            </a:extLst>
          </p:cNvPr>
          <p:cNvSpPr>
            <a:spLocks noGrp="1"/>
          </p:cNvSpPr>
          <p:nvPr>
            <p:ph type="title"/>
          </p:nvPr>
        </p:nvSpPr>
        <p:spPr/>
        <p:txBody>
          <a:bodyPr/>
          <a:lstStyle/>
          <a:p>
            <a:r>
              <a:rPr lang="en-IN" b="1" u="sng" dirty="0">
                <a:solidFill>
                  <a:schemeClr val="accent4"/>
                </a:solidFill>
              </a:rPr>
              <a:t>PROJECT TITLE </a:t>
            </a:r>
            <a:endParaRPr lang="en-US" b="1" u="sng" dirty="0">
              <a:solidFill>
                <a:schemeClr val="accent4"/>
              </a:solidFill>
            </a:endParaRPr>
          </a:p>
        </p:txBody>
      </p:sp>
      <p:sp>
        <p:nvSpPr>
          <p:cNvPr id="3" name="Content Placeholder 2">
            <a:extLst>
              <a:ext uri="{FF2B5EF4-FFF2-40B4-BE49-F238E27FC236}">
                <a16:creationId xmlns:a16="http://schemas.microsoft.com/office/drawing/2014/main" id="{B68E52D1-370B-C5D7-FD62-11ADAF67017D}"/>
              </a:ext>
            </a:extLst>
          </p:cNvPr>
          <p:cNvSpPr>
            <a:spLocks noGrp="1"/>
          </p:cNvSpPr>
          <p:nvPr>
            <p:ph idx="1"/>
          </p:nvPr>
        </p:nvSpPr>
        <p:spPr>
          <a:xfrm>
            <a:off x="1141412" y="3239519"/>
            <a:ext cx="9905999" cy="3367876"/>
          </a:xfrm>
        </p:spPr>
        <p:txBody>
          <a:bodyPr>
            <a:normAutofit/>
          </a:bodyPr>
          <a:lstStyle/>
          <a:p>
            <a:pPr marL="0" indent="0">
              <a:buNone/>
            </a:pPr>
            <a:r>
              <a:rPr lang="en-IN" sz="2800" dirty="0">
                <a:solidFill>
                  <a:srgbClr val="FFFF00"/>
                </a:solidFill>
              </a:rPr>
              <a:t>INTERACTIVE WEBFOLIO A DYNAMIC PORTFOLIO PROGRAM</a:t>
            </a:r>
            <a:endParaRPr lang="en-US" sz="2800" dirty="0">
              <a:solidFill>
                <a:srgbClr val="FFFF00"/>
              </a:solidFill>
            </a:endParaRPr>
          </a:p>
        </p:txBody>
      </p:sp>
      <p:sp>
        <p:nvSpPr>
          <p:cNvPr id="4" name="TextBox 3">
            <a:extLst>
              <a:ext uri="{FF2B5EF4-FFF2-40B4-BE49-F238E27FC236}">
                <a16:creationId xmlns:a16="http://schemas.microsoft.com/office/drawing/2014/main" id="{67071D70-6595-DE30-FC50-4CA53EA43CF7}"/>
              </a:ext>
            </a:extLst>
          </p:cNvPr>
          <p:cNvSpPr txBox="1"/>
          <p:nvPr/>
        </p:nvSpPr>
        <p:spPr>
          <a:xfrm>
            <a:off x="3025589" y="4554124"/>
            <a:ext cx="8697801" cy="400110"/>
          </a:xfrm>
          <a:prstGeom prst="rect">
            <a:avLst/>
          </a:prstGeom>
          <a:noFill/>
        </p:spPr>
        <p:txBody>
          <a:bodyPr wrap="square" rtlCol="0">
            <a:spAutoFit/>
          </a:bodyPr>
          <a:lstStyle/>
          <a:p>
            <a:pPr algn="l"/>
            <a:r>
              <a:rPr lang="en-IN" sz="2000" dirty="0">
                <a:solidFill>
                  <a:schemeClr val="bg1"/>
                </a:solidFill>
              </a:rPr>
              <a:t>Good Afternoon! Aspiring IT Professional &amp; Future Social Entrepreneur</a:t>
            </a:r>
            <a:endParaRPr lang="en-US" sz="2000" dirty="0">
              <a:solidFill>
                <a:schemeClr val="bg1"/>
              </a:solidFill>
            </a:endParaRPr>
          </a:p>
        </p:txBody>
      </p:sp>
    </p:spTree>
    <p:extLst>
      <p:ext uri="{BB962C8B-B14F-4D97-AF65-F5344CB8AC3E}">
        <p14:creationId xmlns:p14="http://schemas.microsoft.com/office/powerpoint/2010/main" val="1631873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1D2E-6EBF-BEB3-AE33-309D1F68686A}"/>
              </a:ext>
            </a:extLst>
          </p:cNvPr>
          <p:cNvSpPr>
            <a:spLocks noGrp="1"/>
          </p:cNvSpPr>
          <p:nvPr>
            <p:ph type="title"/>
          </p:nvPr>
        </p:nvSpPr>
        <p:spPr/>
        <p:txBody>
          <a:bodyPr>
            <a:normAutofit fontScale="90000"/>
          </a:bodyPr>
          <a:lstStyle/>
          <a:p>
            <a:r>
              <a:rPr lang="en-IN" dirty="0">
                <a:solidFill>
                  <a:schemeClr val="accent4">
                    <a:lumMod val="75000"/>
                  </a:schemeClr>
                </a:solidFill>
              </a:rPr>
              <a:t>AGENDA</a:t>
            </a:r>
            <a:br>
              <a:rPr lang="en-IN" dirty="0">
                <a:solidFill>
                  <a:schemeClr val="accent4">
                    <a:lumMod val="75000"/>
                  </a:schemeClr>
                </a:solidFill>
              </a:rPr>
            </a:br>
            <a:r>
              <a:rPr lang="en-IN" dirty="0">
                <a:solidFill>
                  <a:schemeClr val="accent4">
                    <a:lumMod val="75000"/>
                  </a:schemeClr>
                </a:solidFill>
              </a:rPr>
              <a:t>
</a:t>
            </a:r>
            <a:endParaRPr lang="en-US" dirty="0">
              <a:solidFill>
                <a:schemeClr val="accent4">
                  <a:lumMod val="75000"/>
                </a:schemeClr>
              </a:solidFill>
            </a:endParaRPr>
          </a:p>
        </p:txBody>
      </p:sp>
      <p:sp>
        <p:nvSpPr>
          <p:cNvPr id="5" name="Content Placeholder 4">
            <a:extLst>
              <a:ext uri="{FF2B5EF4-FFF2-40B4-BE49-F238E27FC236}">
                <a16:creationId xmlns:a16="http://schemas.microsoft.com/office/drawing/2014/main" id="{B56F9D34-CEE8-E61C-88C2-1363BDC2324B}"/>
              </a:ext>
            </a:extLst>
          </p:cNvPr>
          <p:cNvSpPr>
            <a:spLocks noGrp="1"/>
          </p:cNvSpPr>
          <p:nvPr>
            <p:ph idx="1"/>
          </p:nvPr>
        </p:nvSpPr>
        <p:spPr>
          <a:xfrm>
            <a:off x="1141412" y="1650321"/>
            <a:ext cx="9905999" cy="4140880"/>
          </a:xfrm>
        </p:spPr>
        <p:txBody>
          <a:bodyPr>
            <a:noAutofit/>
          </a:bodyPr>
          <a:lstStyle/>
          <a:p>
            <a:pPr marL="0" indent="0">
              <a:buNone/>
            </a:pPr>
            <a:r>
              <a:rPr lang="en-IN" sz="1800" dirty="0">
                <a:solidFill>
                  <a:schemeClr val="bg1"/>
                </a:solidFill>
              </a:rPr>
              <a:t>AGENDA
1. Problem Statement 
2. Project Overview 
3. End Users
4. Tools and Technologies 
5. Portfolio Design and Layout 
6. Features and Functionality 
7. Result and Screenshots 
8. Conclusion 
9. GitHub Lin</a:t>
            </a:r>
            <a:endParaRPr lang="en-US" sz="1800" dirty="0">
              <a:solidFill>
                <a:schemeClr val="bg1"/>
              </a:solidFill>
            </a:endParaRPr>
          </a:p>
        </p:txBody>
      </p:sp>
    </p:spTree>
    <p:extLst>
      <p:ext uri="{BB962C8B-B14F-4D97-AF65-F5344CB8AC3E}">
        <p14:creationId xmlns:p14="http://schemas.microsoft.com/office/powerpoint/2010/main" val="25870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9B79-A3CE-A7B0-CA60-99FD786D8895}"/>
              </a:ext>
            </a:extLst>
          </p:cNvPr>
          <p:cNvSpPr>
            <a:spLocks noGrp="1"/>
          </p:cNvSpPr>
          <p:nvPr>
            <p:ph type="title"/>
          </p:nvPr>
        </p:nvSpPr>
        <p:spPr/>
        <p:txBody>
          <a:bodyPr/>
          <a:lstStyle/>
          <a:p>
            <a:r>
              <a:rPr lang="en-IN" i="1" u="sng" dirty="0">
                <a:solidFill>
                  <a:schemeClr val="tx2"/>
                </a:solidFill>
              </a:rPr>
              <a:t>PROBLEM STATEMENT</a:t>
            </a:r>
            <a:endParaRPr lang="en-US" i="1" u="sng" dirty="0">
              <a:solidFill>
                <a:schemeClr val="tx2"/>
              </a:solidFill>
            </a:endParaRPr>
          </a:p>
        </p:txBody>
      </p:sp>
      <p:sp>
        <p:nvSpPr>
          <p:cNvPr id="3" name="Content Placeholder 2">
            <a:extLst>
              <a:ext uri="{FF2B5EF4-FFF2-40B4-BE49-F238E27FC236}">
                <a16:creationId xmlns:a16="http://schemas.microsoft.com/office/drawing/2014/main" id="{D8EDCA63-0FC9-00A0-A1FC-BCC5D678A1D0}"/>
              </a:ext>
            </a:extLst>
          </p:cNvPr>
          <p:cNvSpPr>
            <a:spLocks noGrp="1"/>
          </p:cNvSpPr>
          <p:nvPr>
            <p:ph idx="1"/>
          </p:nvPr>
        </p:nvSpPr>
        <p:spPr/>
        <p:txBody>
          <a:bodyPr>
            <a:normAutofit/>
          </a:bodyPr>
          <a:lstStyle/>
          <a:p>
            <a:pPr marL="0" indent="0">
              <a:buNone/>
            </a:pPr>
            <a:r>
              <a:rPr lang="en-IN" dirty="0">
                <a:solidFill>
                  <a:schemeClr val="bg1"/>
                </a:solidFill>
              </a:rPr>
              <a:t>The challenge is to create a personal portfolio website that showcases academic background, skills, career goals, and social vision in an interactive and professional manner.</a:t>
            </a:r>
            <a:endParaRPr lang="en-US" dirty="0">
              <a:solidFill>
                <a:schemeClr val="bg1"/>
              </a:solidFill>
            </a:endParaRPr>
          </a:p>
        </p:txBody>
      </p:sp>
    </p:spTree>
    <p:extLst>
      <p:ext uri="{BB962C8B-B14F-4D97-AF65-F5344CB8AC3E}">
        <p14:creationId xmlns:p14="http://schemas.microsoft.com/office/powerpoint/2010/main" val="397787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7075-E236-6F2F-90D2-CA1E2B1D0564}"/>
              </a:ext>
            </a:extLst>
          </p:cNvPr>
          <p:cNvSpPr>
            <a:spLocks noGrp="1"/>
          </p:cNvSpPr>
          <p:nvPr>
            <p:ph type="title"/>
          </p:nvPr>
        </p:nvSpPr>
        <p:spPr/>
        <p:txBody>
          <a:bodyPr/>
          <a:lstStyle/>
          <a:p>
            <a:r>
              <a:rPr lang="en-IN" dirty="0">
                <a:solidFill>
                  <a:schemeClr val="accent2"/>
                </a:solidFill>
              </a:rPr>
              <a:t>PROJECT OVERVIEW</a:t>
            </a:r>
            <a:endParaRPr lang="en-US" dirty="0">
              <a:solidFill>
                <a:schemeClr val="accent2"/>
              </a:solidFill>
            </a:endParaRPr>
          </a:p>
        </p:txBody>
      </p:sp>
      <p:sp>
        <p:nvSpPr>
          <p:cNvPr id="3" name="Content Placeholder 2">
            <a:extLst>
              <a:ext uri="{FF2B5EF4-FFF2-40B4-BE49-F238E27FC236}">
                <a16:creationId xmlns:a16="http://schemas.microsoft.com/office/drawing/2014/main" id="{77DE1909-05A1-582D-614E-2DDC7510CE3D}"/>
              </a:ext>
            </a:extLst>
          </p:cNvPr>
          <p:cNvSpPr>
            <a:spLocks noGrp="1"/>
          </p:cNvSpPr>
          <p:nvPr>
            <p:ph idx="1"/>
          </p:nvPr>
        </p:nvSpPr>
        <p:spPr/>
        <p:txBody>
          <a:bodyPr>
            <a:normAutofit fontScale="92500" lnSpcReduction="10000"/>
          </a:bodyPr>
          <a:lstStyle/>
          <a:p>
            <a:r>
              <a:rPr lang="en-IN" dirty="0">
                <a:solidFill>
                  <a:schemeClr val="bg1"/>
                </a:solidFill>
              </a:rPr>
              <a:t>This portfolio is designed to highlight:
Educational details
Career objective
Skills and interests
Dream project (Orphanage Service initiative)
Achievements &amp; future aspirations
It serves as a digital identity for career opportunities and social impact.</a:t>
            </a:r>
          </a:p>
        </p:txBody>
      </p:sp>
    </p:spTree>
    <p:extLst>
      <p:ext uri="{BB962C8B-B14F-4D97-AF65-F5344CB8AC3E}">
        <p14:creationId xmlns:p14="http://schemas.microsoft.com/office/powerpoint/2010/main" val="427907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BCA75E-D0ED-B58C-6943-03D69DE5CFD6}"/>
              </a:ext>
            </a:extLst>
          </p:cNvPr>
          <p:cNvSpPr>
            <a:spLocks noGrp="1"/>
          </p:cNvSpPr>
          <p:nvPr>
            <p:ph idx="1"/>
          </p:nvPr>
        </p:nvSpPr>
        <p:spPr/>
        <p:txBody>
          <a:bodyPr>
            <a:normAutofit/>
          </a:bodyPr>
          <a:lstStyle/>
          <a:p>
            <a:r>
              <a:rPr lang="en-IN" dirty="0">
                <a:solidFill>
                  <a:schemeClr val="bg1"/>
                </a:solidFill>
              </a:rPr>
              <a:t>Recruiters &amp; Employers (IT &amp; Government jobs)
Colleagues &amp; Networking Contacts
Students &amp; Young Aspirants (for inspiration)
Social Communities &amp; NGOs (for collaboration)</a:t>
            </a:r>
          </a:p>
        </p:txBody>
      </p:sp>
      <p:sp>
        <p:nvSpPr>
          <p:cNvPr id="5" name="Title 4">
            <a:extLst>
              <a:ext uri="{FF2B5EF4-FFF2-40B4-BE49-F238E27FC236}">
                <a16:creationId xmlns:a16="http://schemas.microsoft.com/office/drawing/2014/main" id="{27512105-8B6A-8493-04B4-E2CC49B849B0}"/>
              </a:ext>
            </a:extLst>
          </p:cNvPr>
          <p:cNvSpPr>
            <a:spLocks noGrp="1"/>
          </p:cNvSpPr>
          <p:nvPr>
            <p:ph type="title"/>
          </p:nvPr>
        </p:nvSpPr>
        <p:spPr/>
        <p:txBody>
          <a:bodyPr/>
          <a:lstStyle/>
          <a:p>
            <a:r>
              <a:rPr lang="en-IN" dirty="0">
                <a:solidFill>
                  <a:schemeClr val="tx2">
                    <a:lumMod val="75000"/>
                  </a:schemeClr>
                </a:solidFill>
              </a:rPr>
              <a:t>END USERS</a:t>
            </a:r>
            <a:endParaRPr lang="en-US" dirty="0">
              <a:solidFill>
                <a:schemeClr val="tx2">
                  <a:lumMod val="75000"/>
                </a:schemeClr>
              </a:solidFill>
            </a:endParaRPr>
          </a:p>
        </p:txBody>
      </p:sp>
    </p:spTree>
    <p:extLst>
      <p:ext uri="{BB962C8B-B14F-4D97-AF65-F5344CB8AC3E}">
        <p14:creationId xmlns:p14="http://schemas.microsoft.com/office/powerpoint/2010/main" val="77638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DBB45-FFDE-7336-923F-DD2FDA087A7E}"/>
              </a:ext>
            </a:extLst>
          </p:cNvPr>
          <p:cNvSpPr>
            <a:spLocks noGrp="1"/>
          </p:cNvSpPr>
          <p:nvPr>
            <p:ph type="title"/>
          </p:nvPr>
        </p:nvSpPr>
        <p:spPr/>
        <p:txBody>
          <a:bodyPr/>
          <a:lstStyle/>
          <a:p>
            <a:r>
              <a:rPr lang="en-IN" dirty="0">
                <a:solidFill>
                  <a:srgbClr val="7030A0"/>
                </a:solidFill>
              </a:rPr>
              <a:t>Tools and Technologies</a:t>
            </a:r>
            <a:endParaRPr lang="en-US" dirty="0">
              <a:solidFill>
                <a:srgbClr val="7030A0"/>
              </a:solidFill>
            </a:endParaRPr>
          </a:p>
        </p:txBody>
      </p:sp>
      <p:sp>
        <p:nvSpPr>
          <p:cNvPr id="3" name="Content Placeholder 2">
            <a:extLst>
              <a:ext uri="{FF2B5EF4-FFF2-40B4-BE49-F238E27FC236}">
                <a16:creationId xmlns:a16="http://schemas.microsoft.com/office/drawing/2014/main" id="{E07842B0-4602-CF51-3601-00C3EC162919}"/>
              </a:ext>
            </a:extLst>
          </p:cNvPr>
          <p:cNvSpPr>
            <a:spLocks noGrp="1"/>
          </p:cNvSpPr>
          <p:nvPr>
            <p:ph idx="1"/>
          </p:nvPr>
        </p:nvSpPr>
        <p:spPr/>
        <p:txBody>
          <a:bodyPr>
            <a:normAutofit/>
          </a:bodyPr>
          <a:lstStyle/>
          <a:p>
            <a:r>
              <a:rPr lang="en-IN" dirty="0">
                <a:solidFill>
                  <a:schemeClr val="bg1"/>
                </a:solidFill>
              </a:rPr>
              <a:t>Frontend: HTML5, CSS3, JavaScript
Design: </a:t>
            </a:r>
            <a:r>
              <a:rPr lang="en-IN" dirty="0" err="1">
                <a:solidFill>
                  <a:schemeClr val="bg1"/>
                </a:solidFill>
              </a:rPr>
              <a:t>Canva</a:t>
            </a:r>
            <a:r>
              <a:rPr lang="en-IN" dirty="0">
                <a:solidFill>
                  <a:schemeClr val="bg1"/>
                </a:solidFill>
              </a:rPr>
              <a:t> / </a:t>
            </a:r>
            <a:r>
              <a:rPr lang="en-IN" dirty="0" err="1">
                <a:solidFill>
                  <a:schemeClr val="bg1"/>
                </a:solidFill>
              </a:rPr>
              <a:t>Figma</a:t>
            </a:r>
            <a:r>
              <a:rPr lang="en-IN" dirty="0">
                <a:solidFill>
                  <a:schemeClr val="bg1"/>
                </a:solidFill>
              </a:rPr>
              <a:t> for layout planning
Hosting: GitHub Pages / </a:t>
            </a:r>
            <a:r>
              <a:rPr lang="en-IN" dirty="0" err="1">
                <a:solidFill>
                  <a:schemeClr val="bg1"/>
                </a:solidFill>
              </a:rPr>
              <a:t>Netlify</a:t>
            </a:r>
            <a:r>
              <a:rPr lang="en-IN" dirty="0">
                <a:solidFill>
                  <a:schemeClr val="bg1"/>
                </a:solidFill>
              </a:rPr>
              <a:t>
Other Tools: PowerPoint for presentations, MS Office for documentation</a:t>
            </a:r>
          </a:p>
        </p:txBody>
      </p:sp>
    </p:spTree>
    <p:extLst>
      <p:ext uri="{BB962C8B-B14F-4D97-AF65-F5344CB8AC3E}">
        <p14:creationId xmlns:p14="http://schemas.microsoft.com/office/powerpoint/2010/main" val="344916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6EE8D-2791-46B1-7D63-154CA8E7F73C}"/>
              </a:ext>
            </a:extLst>
          </p:cNvPr>
          <p:cNvSpPr>
            <a:spLocks noGrp="1"/>
          </p:cNvSpPr>
          <p:nvPr>
            <p:ph type="title"/>
          </p:nvPr>
        </p:nvSpPr>
        <p:spPr/>
        <p:txBody>
          <a:bodyPr/>
          <a:lstStyle/>
          <a:p>
            <a:r>
              <a:rPr lang="en-IN" dirty="0">
                <a:solidFill>
                  <a:srgbClr val="FFFF00"/>
                </a:solidFill>
              </a:rPr>
              <a:t>Portfolio Design and Layout</a:t>
            </a:r>
            <a:endParaRPr lang="en-US" dirty="0">
              <a:solidFill>
                <a:srgbClr val="FFFF00"/>
              </a:solidFill>
            </a:endParaRPr>
          </a:p>
        </p:txBody>
      </p:sp>
      <p:sp>
        <p:nvSpPr>
          <p:cNvPr id="3" name="Content Placeholder 2">
            <a:extLst>
              <a:ext uri="{FF2B5EF4-FFF2-40B4-BE49-F238E27FC236}">
                <a16:creationId xmlns:a16="http://schemas.microsoft.com/office/drawing/2014/main" id="{502C2A8E-D78E-D525-FA2C-9DA7381633C1}"/>
              </a:ext>
            </a:extLst>
          </p:cNvPr>
          <p:cNvSpPr>
            <a:spLocks noGrp="1"/>
          </p:cNvSpPr>
          <p:nvPr>
            <p:ph idx="1"/>
          </p:nvPr>
        </p:nvSpPr>
        <p:spPr/>
        <p:txBody>
          <a:bodyPr>
            <a:normAutofit/>
          </a:bodyPr>
          <a:lstStyle/>
          <a:p>
            <a:r>
              <a:rPr lang="en-IN" dirty="0">
                <a:solidFill>
                  <a:schemeClr val="bg1"/>
                </a:solidFill>
              </a:rPr>
              <a:t>Home Page: Introduction with name, photo, and tagline
About Section: Education, location, contact details
Skills Section: Technical &amp; extracurricular skills (e.g., Volleyball, Leadership)
Dream Project: Orphanage Service initiative
Gallery / Screenshots: Design samples and achievements
Contact Form: Easy communication for recruiters &amp; collaborators</a:t>
            </a:r>
            <a:endParaRPr lang="en-US" dirty="0">
              <a:solidFill>
                <a:schemeClr val="bg1"/>
              </a:solidFill>
            </a:endParaRPr>
          </a:p>
        </p:txBody>
      </p:sp>
    </p:spTree>
    <p:extLst>
      <p:ext uri="{BB962C8B-B14F-4D97-AF65-F5344CB8AC3E}">
        <p14:creationId xmlns:p14="http://schemas.microsoft.com/office/powerpoint/2010/main" val="232628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A28B-99D3-1225-946A-154E9D6DE497}"/>
              </a:ext>
            </a:extLst>
          </p:cNvPr>
          <p:cNvSpPr>
            <a:spLocks noGrp="1"/>
          </p:cNvSpPr>
          <p:nvPr>
            <p:ph type="title"/>
          </p:nvPr>
        </p:nvSpPr>
        <p:spPr/>
        <p:txBody>
          <a:bodyPr/>
          <a:lstStyle/>
          <a:p>
            <a:r>
              <a:rPr lang="en-IN" dirty="0">
                <a:solidFill>
                  <a:schemeClr val="tx2">
                    <a:lumMod val="60000"/>
                    <a:lumOff val="40000"/>
                  </a:schemeClr>
                </a:solidFill>
              </a:rPr>
              <a:t>Features and Functionality</a:t>
            </a:r>
            <a:endParaRPr lang="en-US"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58FCA640-D05C-865F-A38D-10028624DFAE}"/>
              </a:ext>
            </a:extLst>
          </p:cNvPr>
          <p:cNvSpPr>
            <a:spLocks noGrp="1"/>
          </p:cNvSpPr>
          <p:nvPr>
            <p:ph idx="1"/>
          </p:nvPr>
        </p:nvSpPr>
        <p:spPr/>
        <p:txBody>
          <a:bodyPr>
            <a:normAutofit/>
          </a:bodyPr>
          <a:lstStyle/>
          <a:p>
            <a:r>
              <a:rPr lang="en-IN" dirty="0">
                <a:solidFill>
                  <a:srgbClr val="FFC000"/>
                </a:solidFill>
              </a:rPr>
              <a:t>Responsive design (works on mobile &amp; desktop)
Interactive navigation menu
Downloadable resume option
Simple animations for better user experience
Contact form with </a:t>
            </a:r>
            <a:r>
              <a:rPr lang="en-IN" dirty="0" err="1">
                <a:solidFill>
                  <a:srgbClr val="FFC000"/>
                </a:solidFill>
              </a:rPr>
              <a:t>er</a:t>
            </a:r>
            <a:r>
              <a:rPr lang="en-IN" dirty="0">
                <a:solidFill>
                  <a:srgbClr val="FFC000"/>
                </a:solidFill>
              </a:rPr>
              <a:t> integration</a:t>
            </a:r>
            <a:endParaRPr lang="en-US" dirty="0">
              <a:solidFill>
                <a:srgbClr val="FFC000"/>
              </a:solidFill>
            </a:endParaRPr>
          </a:p>
        </p:txBody>
      </p:sp>
    </p:spTree>
    <p:extLst>
      <p:ext uri="{BB962C8B-B14F-4D97-AF65-F5344CB8AC3E}">
        <p14:creationId xmlns:p14="http://schemas.microsoft.com/office/powerpoint/2010/main" val="1194766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PowerPoint Presentation</vt:lpstr>
      <vt:lpstr>PROJECT TITLE </vt:lpstr>
      <vt:lpstr>AGENDA 
</vt:lpstr>
      <vt:lpstr>PROBLEM STATEMENT</vt:lpstr>
      <vt:lpstr>PROJECT OVERVIEW</vt:lpstr>
      <vt:lpstr>END USERS</vt:lpstr>
      <vt:lpstr>Tools and Technologies</vt:lpstr>
      <vt:lpstr>Portfolio Design and Layout</vt:lpstr>
      <vt:lpstr>Features and Functionality</vt:lpstr>
      <vt:lpstr>Result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Dhashana Moorthy</dc:creator>
  <cp:lastModifiedBy>Dhashana Moorthy</cp:lastModifiedBy>
  <cp:revision>3</cp:revision>
  <dcterms:created xsi:type="dcterms:W3CDTF">2025-09-11T05:15:40Z</dcterms:created>
  <dcterms:modified xsi:type="dcterms:W3CDTF">2025-09-11T08:08:44Z</dcterms:modified>
</cp:coreProperties>
</file>