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tch\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[Book1.xlsx]EPA!PivotTable2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EMPLOYEE PERFORMANCE ANALYSIS </a:t>
            </a:r>
            <a:endParaRPr lang="en-IN" b="1"/>
          </a:p>
        </c:rich>
      </c:tx>
      <c:layout>
        <c:manualLayout>
          <c:xMode val="edge"/>
          <c:yMode val="edge"/>
          <c:x val="0.26079545217284855"/>
          <c:y val="4.8884514435695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EPA!$B$3:$B$4</c:f>
              <c:strCache>
                <c:ptCount val="1"/>
                <c:pt idx="0">
                  <c:v>HIGH</c:v>
                </c:pt>
              </c:strCache>
            </c:strRef>
          </c:tx>
          <c:spPr>
            <a:solidFill>
              <a:schemeClr val="accent1"/>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EPA!$C$3:$C$4</c:f>
              <c:strCache>
                <c:ptCount val="1"/>
                <c:pt idx="0">
                  <c:v>LOW</c:v>
                </c:pt>
              </c:strCache>
            </c:strRef>
          </c:tx>
          <c:spPr>
            <a:solidFill>
              <a:schemeClr val="accent2"/>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EPA!$D$3:$D$4</c:f>
              <c:strCache>
                <c:ptCount val="1"/>
                <c:pt idx="0">
                  <c:v>MEDIUM</c:v>
                </c:pt>
              </c:strCache>
            </c:strRef>
          </c:tx>
          <c:spPr>
            <a:solidFill>
              <a:schemeClr val="accent3"/>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EPA!$E$3:$E$4</c:f>
              <c:strCache>
                <c:ptCount val="1"/>
                <c:pt idx="0">
                  <c:v>VERY HIGH</c:v>
                </c:pt>
              </c:strCache>
            </c:strRef>
          </c:tx>
          <c:spPr>
            <a:solidFill>
              <a:schemeClr val="accent4"/>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150"/>
        <c:shape val="box"/>
        <c:axId val="333761576"/>
        <c:axId val="333762752"/>
        <c:axId val="290742608"/>
      </c:bar3DChart>
      <c:catAx>
        <c:axId val="3337615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762752"/>
        <c:crosses val="autoZero"/>
        <c:auto val="1"/>
        <c:lblAlgn val="ctr"/>
        <c:lblOffset val="100"/>
        <c:noMultiLvlLbl val="0"/>
      </c:catAx>
      <c:valAx>
        <c:axId val="33376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761576"/>
        <c:crosses val="autoZero"/>
        <c:crossBetween val="between"/>
      </c:valAx>
      <c:serAx>
        <c:axId val="29074260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762752"/>
        <c:crosses val="autoZero"/>
      </c:ser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756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763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519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6077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3423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38831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053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4860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6638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874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6858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174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876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397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576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408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004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8/29/2024</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2786323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8283054" cy="1745776"/>
          </a:xfrm>
        </p:spPr>
        <p:txBody>
          <a:bodyPr/>
          <a:lstStyle/>
          <a:p>
            <a:r>
              <a:rPr dirty="0"/>
              <a:t>Employee Performance Analysis Using Excel</a:t>
            </a:r>
          </a:p>
        </p:txBody>
      </p:sp>
      <p:sp>
        <p:nvSpPr>
          <p:cNvPr id="3" name="Subtitle 2"/>
          <p:cNvSpPr>
            <a:spLocks noGrp="1"/>
          </p:cNvSpPr>
          <p:nvPr>
            <p:ph type="subTitle" idx="1"/>
          </p:nvPr>
        </p:nvSpPr>
        <p:spPr>
          <a:xfrm>
            <a:off x="480059" y="3843868"/>
            <a:ext cx="6098162" cy="1913466"/>
          </a:xfrm>
        </p:spPr>
        <p:txBody>
          <a:bodyPr>
            <a:normAutofit fontScale="85000" lnSpcReduction="10000"/>
          </a:bodyPr>
          <a:lstStyle/>
          <a:p>
            <a:pPr>
              <a:lnSpc>
                <a:spcPct val="120000"/>
              </a:lnSpc>
            </a:pPr>
            <a:r>
              <a:rPr dirty="0" smtClean="0"/>
              <a:t>Name</a:t>
            </a:r>
            <a:r>
              <a:rPr lang="en-US" dirty="0" smtClean="0"/>
              <a:t> : DHATCHAYANI R</a:t>
            </a:r>
          </a:p>
          <a:p>
            <a:pPr>
              <a:lnSpc>
                <a:spcPct val="120000"/>
              </a:lnSpc>
            </a:pPr>
            <a:r>
              <a:rPr lang="en-US" dirty="0" smtClean="0"/>
              <a:t>REGISTER NO  : 2213371036112</a:t>
            </a:r>
          </a:p>
          <a:p>
            <a:pPr>
              <a:lnSpc>
                <a:spcPct val="120000"/>
              </a:lnSpc>
            </a:pPr>
            <a:r>
              <a:rPr lang="en-US" dirty="0" smtClean="0"/>
              <a:t>DEPARTMENTS :B.COM (GENERAL)</a:t>
            </a:r>
          </a:p>
          <a:p>
            <a:pPr>
              <a:lnSpc>
                <a:spcPct val="120000"/>
              </a:lnSpc>
            </a:pPr>
            <a:r>
              <a:rPr lang="en-US" dirty="0" smtClean="0"/>
              <a:t>COLLEGE NAME :QUAID –E-MILLATH COLLEGE</a:t>
            </a:r>
            <a:br>
              <a:rPr lang="en-US" dirty="0" smtClean="0"/>
            </a:br>
            <a:endParaRPr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469" y="0"/>
            <a:ext cx="6554867" cy="1524000"/>
          </a:xfrm>
        </p:spPr>
        <p:txBody>
          <a:bodyPr/>
          <a:lstStyle/>
          <a:p>
            <a:r>
              <a:rPr dirty="0"/>
              <a:t>Problem Statement</a:t>
            </a:r>
          </a:p>
        </p:txBody>
      </p:sp>
      <p:sp>
        <p:nvSpPr>
          <p:cNvPr id="3" name="Content Placeholder 2"/>
          <p:cNvSpPr>
            <a:spLocks noGrp="1"/>
          </p:cNvSpPr>
          <p:nvPr>
            <p:ph idx="1"/>
          </p:nvPr>
        </p:nvSpPr>
        <p:spPr>
          <a:xfrm>
            <a:off x="533400" y="1652516"/>
            <a:ext cx="6554867" cy="3767670"/>
          </a:xfrm>
        </p:spPr>
        <p:txBody>
          <a:bodyPr/>
          <a:lstStyle/>
          <a:p>
            <a:r>
              <a:rPr dirty="0"/>
              <a:t>Organizations need to evaluate employee performance accurately to make informed HR decisions. </a:t>
            </a:r>
            <a:endParaRPr lang="en-US" dirty="0"/>
          </a:p>
          <a:p>
            <a:r>
              <a:rPr dirty="0" smtClean="0"/>
              <a:t>However</a:t>
            </a:r>
            <a:r>
              <a:rPr dirty="0"/>
              <a:t>, without a systematic approach, it becomes challenging to assess employee productivity, identify top performers, and address underperformance effectively.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21" y="101221"/>
            <a:ext cx="6554867" cy="1524000"/>
          </a:xfrm>
        </p:spPr>
        <p:txBody>
          <a:bodyPr/>
          <a:lstStyle/>
          <a:p>
            <a:r>
              <a:rPr dirty="0"/>
              <a:t>Project Overview</a:t>
            </a:r>
          </a:p>
        </p:txBody>
      </p:sp>
      <p:sp>
        <p:nvSpPr>
          <p:cNvPr id="3" name="Content Placeholder 2"/>
          <p:cNvSpPr>
            <a:spLocks noGrp="1"/>
          </p:cNvSpPr>
          <p:nvPr>
            <p:ph idx="1"/>
          </p:nvPr>
        </p:nvSpPr>
        <p:spPr>
          <a:xfrm>
            <a:off x="533400" y="1816290"/>
            <a:ext cx="6554867" cy="3767670"/>
          </a:xfrm>
        </p:spPr>
        <p:txBody>
          <a:bodyPr/>
          <a:lstStyle/>
          <a:p>
            <a:r>
              <a:rPr dirty="0"/>
              <a:t>This project aims to utilize Excel to analyze employee performance data, categorize employees based on their performance scores, and provide actionable insights for HR management. </a:t>
            </a:r>
            <a:endParaRPr lang="en-US" dirty="0" smtClean="0"/>
          </a:p>
          <a:p>
            <a:r>
              <a:rPr dirty="0" smtClean="0"/>
              <a:t>By </a:t>
            </a:r>
            <a:r>
              <a:rPr dirty="0"/>
              <a:t>leveraging Excel formulas and data visualization techniques, the project seeks to enhance decision-making processes.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21" y="533400"/>
            <a:ext cx="6554867" cy="1524000"/>
          </a:xfrm>
        </p:spPr>
        <p:txBody>
          <a:bodyPr/>
          <a:lstStyle/>
          <a:p>
            <a:r>
              <a:rPr dirty="0"/>
              <a:t>End User</a:t>
            </a:r>
          </a:p>
        </p:txBody>
      </p:sp>
      <p:sp>
        <p:nvSpPr>
          <p:cNvPr id="3" name="Content Placeholder 2"/>
          <p:cNvSpPr>
            <a:spLocks noGrp="1"/>
          </p:cNvSpPr>
          <p:nvPr>
            <p:ph idx="1"/>
          </p:nvPr>
        </p:nvSpPr>
        <p:spPr>
          <a:xfrm>
            <a:off x="533400" y="2032130"/>
            <a:ext cx="6554867" cy="3767670"/>
          </a:xfrm>
        </p:spPr>
        <p:txBody>
          <a:bodyPr/>
          <a:lstStyle/>
          <a:p>
            <a:r>
              <a:rPr dirty="0"/>
              <a:t>The primary end users of this analysis are HR professionals, managers, and organizational leaders who are responsible for assessing employee performance, implementing development plans, and making strategic decisions regarding talent management.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003" y="333233"/>
            <a:ext cx="6554867" cy="1524000"/>
          </a:xfrm>
        </p:spPr>
        <p:txBody>
          <a:bodyPr/>
          <a:lstStyle/>
          <a:p>
            <a:r>
              <a:rPr dirty="0"/>
              <a:t>Our Solution and Proposition</a:t>
            </a:r>
          </a:p>
        </p:txBody>
      </p:sp>
      <p:sp>
        <p:nvSpPr>
          <p:cNvPr id="3" name="Content Placeholder 2"/>
          <p:cNvSpPr>
            <a:spLocks noGrp="1"/>
          </p:cNvSpPr>
          <p:nvPr>
            <p:ph idx="1"/>
          </p:nvPr>
        </p:nvSpPr>
        <p:spPr>
          <a:xfrm>
            <a:off x="533400" y="2293961"/>
            <a:ext cx="6554867" cy="3767670"/>
          </a:xfrm>
        </p:spPr>
        <p:txBody>
          <a:bodyPr/>
          <a:lstStyle/>
          <a:p>
            <a:r>
              <a:rPr dirty="0"/>
              <a:t>We propose a comprehensive approach to employee performance analysis using Excel</a:t>
            </a:r>
            <a:r>
              <a:rPr dirty="0" smtClean="0"/>
              <a:t>.</a:t>
            </a:r>
            <a:endParaRPr lang="en-US" dirty="0" smtClean="0"/>
          </a:p>
          <a:p>
            <a:r>
              <a:rPr dirty="0" smtClean="0"/>
              <a:t> </a:t>
            </a:r>
            <a:r>
              <a:rPr dirty="0"/>
              <a:t>Our solution involves the use of advanced Excel formulas to categorize employee performance, identify high performers, and detect areas requiring improvement. </a:t>
            </a:r>
            <a:endParaRPr lang="en-US" dirty="0" smtClean="0"/>
          </a:p>
          <a:p>
            <a:r>
              <a:rPr dirty="0" smtClean="0"/>
              <a:t>solution </a:t>
            </a:r>
            <a:r>
              <a:rPr dirty="0"/>
              <a:t>also includes data visualization techniques to present the results clearly.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6554867" cy="1524000"/>
          </a:xfrm>
        </p:spPr>
        <p:txBody>
          <a:bodyPr/>
          <a:lstStyle/>
          <a:p>
            <a:r>
              <a:rPr dirty="0"/>
              <a:t>Dataset Description</a:t>
            </a:r>
          </a:p>
        </p:txBody>
      </p:sp>
      <p:sp>
        <p:nvSpPr>
          <p:cNvPr id="3" name="Content Placeholder 2"/>
          <p:cNvSpPr>
            <a:spLocks noGrp="1"/>
          </p:cNvSpPr>
          <p:nvPr>
            <p:ph idx="1"/>
          </p:nvPr>
        </p:nvSpPr>
        <p:spPr>
          <a:xfrm>
            <a:off x="683526" y="1748051"/>
            <a:ext cx="6554867" cy="3767670"/>
          </a:xfrm>
        </p:spPr>
        <p:txBody>
          <a:bodyPr/>
          <a:lstStyle/>
          <a:p>
            <a:r>
              <a:rPr dirty="0"/>
              <a:t>The dataset includes employee details such as performance scores, ratings, job titles, departments, and other demographic information</a:t>
            </a:r>
            <a:r>
              <a:rPr dirty="0" smtClean="0"/>
              <a:t>.</a:t>
            </a:r>
            <a:endParaRPr lang="en-US" dirty="0" smtClean="0"/>
          </a:p>
          <a:p>
            <a:r>
              <a:rPr dirty="0" smtClean="0"/>
              <a:t> </a:t>
            </a:r>
            <a:r>
              <a:rPr dirty="0"/>
              <a:t>This data is used to conduct a thorough performance analysis and derive meaningful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16" y="333233"/>
            <a:ext cx="6554867" cy="1524000"/>
          </a:xfrm>
        </p:spPr>
        <p:txBody>
          <a:bodyPr/>
          <a:lstStyle/>
          <a:p>
            <a:r>
              <a:rPr dirty="0"/>
              <a:t>Modeling Approach</a:t>
            </a:r>
          </a:p>
        </p:txBody>
      </p:sp>
      <p:sp>
        <p:nvSpPr>
          <p:cNvPr id="3" name="Content Placeholder 2"/>
          <p:cNvSpPr>
            <a:spLocks noGrp="1"/>
          </p:cNvSpPr>
          <p:nvPr>
            <p:ph idx="1"/>
          </p:nvPr>
        </p:nvSpPr>
        <p:spPr>
          <a:xfrm>
            <a:off x="533400" y="2157484"/>
            <a:ext cx="6554867" cy="3767670"/>
          </a:xfrm>
        </p:spPr>
        <p:txBody>
          <a:bodyPr>
            <a:normAutofit lnSpcReduction="10000"/>
          </a:bodyPr>
          <a:lstStyle/>
          <a:p>
            <a:r>
              <a:rPr dirty="0"/>
              <a:t>Our modeling approach involves the following steps:</a:t>
            </a:r>
          </a:p>
          <a:p>
            <a:r>
              <a:rPr dirty="0"/>
              <a:t>1. Data Cleaning and Preparation: Ensuring data consistency and accuracy.</a:t>
            </a:r>
          </a:p>
          <a:p>
            <a:r>
              <a:rPr dirty="0"/>
              <a:t>2. Categorization: Using IF functions to classify employees into performance levels.</a:t>
            </a:r>
          </a:p>
          <a:p>
            <a:r>
              <a:rPr dirty="0"/>
              <a:t>3. Analysis: Applying formulas like AVERAGEIF, COUNTIF, and RANK to assess employee performance.</a:t>
            </a:r>
          </a:p>
          <a:p>
            <a:r>
              <a:rPr dirty="0"/>
              <a:t>4. Visualization: Creating charts and graphs to visually represent the performance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764" y="442415"/>
            <a:ext cx="6554867" cy="1086134"/>
          </a:xfrm>
        </p:spPr>
        <p:txBody>
          <a:bodyPr/>
          <a:lstStyle/>
          <a:p>
            <a:r>
              <a:rPr lang="en-US" dirty="0" smtClean="0"/>
              <a:t>RESULTS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0374013"/>
              </p:ext>
            </p:extLst>
          </p:nvPr>
        </p:nvGraphicFramePr>
        <p:xfrm>
          <a:off x="751764" y="1733267"/>
          <a:ext cx="7532427" cy="46538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714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07" y="533400"/>
            <a:ext cx="6554867" cy="1524000"/>
          </a:xfrm>
        </p:spPr>
        <p:txBody>
          <a:bodyPr/>
          <a:lstStyle/>
          <a:p>
            <a:r>
              <a:rPr dirty="0" err="1" smtClean="0"/>
              <a:t>Result</a:t>
            </a:r>
            <a:r>
              <a:rPr lang="en-US" dirty="0" err="1" smtClean="0"/>
              <a:t>S</a:t>
            </a:r>
            <a:endParaRPr dirty="0"/>
          </a:p>
        </p:txBody>
      </p:sp>
      <p:sp>
        <p:nvSpPr>
          <p:cNvPr id="3" name="Content Placeholder 2"/>
          <p:cNvSpPr>
            <a:spLocks noGrp="1"/>
          </p:cNvSpPr>
          <p:nvPr>
            <p:ph idx="1"/>
          </p:nvPr>
        </p:nvSpPr>
        <p:spPr>
          <a:xfrm>
            <a:off x="533400" y="1680256"/>
            <a:ext cx="6554867" cy="3767670"/>
          </a:xfrm>
        </p:spPr>
        <p:txBody>
          <a:bodyPr/>
          <a:lstStyle/>
          <a:p>
            <a:r>
              <a:rPr dirty="0"/>
              <a:t>The analysis reveals key insights into employee performance across different departments</a:t>
            </a:r>
            <a:r>
              <a:rPr dirty="0" smtClean="0"/>
              <a:t>.</a:t>
            </a:r>
            <a:endParaRPr lang="en-US" dirty="0" smtClean="0"/>
          </a:p>
          <a:p>
            <a:r>
              <a:rPr dirty="0" smtClean="0"/>
              <a:t> </a:t>
            </a:r>
            <a:r>
              <a:rPr dirty="0"/>
              <a:t>High performers were identified, and areas for improvement were highlighted. </a:t>
            </a:r>
            <a:endParaRPr lang="en-US" dirty="0" smtClean="0"/>
          </a:p>
          <a:p>
            <a:r>
              <a:rPr dirty="0" smtClean="0"/>
              <a:t>The </a:t>
            </a:r>
            <a:r>
              <a:rPr dirty="0"/>
              <a:t>results can be used to inform HR strategies, including talent development and performance management.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4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17</TotalTime>
  <Words>361</Words>
  <Application>Microsoft Office PowerPoint</Application>
  <PresentationFormat>On-screen Show (4:3)</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Employee Performance Analysis Using Excel</vt:lpstr>
      <vt:lpstr>Problem Statement</vt:lpstr>
      <vt:lpstr>Project Overview</vt:lpstr>
      <vt:lpstr>End User</vt:lpstr>
      <vt:lpstr>Our Solution and Proposition</vt:lpstr>
      <vt:lpstr>Dataset Description</vt:lpstr>
      <vt:lpstr>Modeling Approach</vt:lpstr>
      <vt:lpstr>RESULTS </vt:lpstr>
      <vt:lpstr>ResultS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subject/>
  <dc:creator>admin</dc:creator>
  <cp:keywords/>
  <dc:description>generated using python-pptx</dc:description>
  <cp:lastModifiedBy>Microsoft account</cp:lastModifiedBy>
  <cp:revision>3</cp:revision>
  <dcterms:created xsi:type="dcterms:W3CDTF">2013-01-27T09:14:16Z</dcterms:created>
  <dcterms:modified xsi:type="dcterms:W3CDTF">2024-08-29T11:30:02Z</dcterms:modified>
  <cp:category/>
</cp:coreProperties>
</file>