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ni\Desktop\EMPLOYEE%20DATA%20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COLLEGE: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_ downloaded from Kaggle.com.</a:t>
            </a:r>
          </a:p>
          <a:p>
            <a:r>
              <a:rPr lang="en-US" dirty="0"/>
              <a:t>FEATURE SELECTION _ Identified each and every feature related to employee data set in Excel.</a:t>
            </a:r>
          </a:p>
          <a:p>
            <a:r>
              <a:rPr lang="en-US" dirty="0"/>
              <a:t>DATA CLEANING _ Identified the missing values and filtered out the same.</a:t>
            </a:r>
          </a:p>
          <a:p>
            <a:r>
              <a:rPr lang="en-US" dirty="0"/>
              <a:t>PERFORMANCE LEVEL _ Calculated the performance level of employees by considering the Current Employee Rating column in the given Excel.</a:t>
            </a:r>
          </a:p>
          <a:p>
            <a:r>
              <a:rPr lang="en-US" dirty="0"/>
              <a:t>PIVOT TABLE _ To summarize the employee performance analysis.</a:t>
            </a:r>
          </a:p>
          <a:p>
            <a:r>
              <a:rPr lang="en-US" dirty="0"/>
              <a:t>GRAPH _ To visualize the data through graphical representation.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EMPLOYEE PERFORMANCE ANALYSIS ?</a:t>
            </a:r>
          </a:p>
          <a:p>
            <a:r>
              <a:rPr lang="en-US" sz="2000" dirty="0"/>
              <a:t>To track the performance of Employees in an organization. </a:t>
            </a:r>
          </a:p>
          <a:p>
            <a:r>
              <a:rPr lang="en-US" sz="2000" dirty="0"/>
              <a:t>To focus on the growth of the organization as well as the growth of the Employee.</a:t>
            </a:r>
          </a:p>
          <a:p>
            <a:r>
              <a:rPr lang="en-US" sz="2000" dirty="0"/>
              <a:t>To motivate the employees through appreciation’s, increments, promotions etc. Will make them to work more in a more effective manner.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analyzes employee performance using Excel, focusing on sales, customer satisfaction, and productivity.</a:t>
            </a:r>
          </a:p>
          <a:p>
            <a:r>
              <a:rPr lang="en-US" sz="2000" dirty="0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/>
              <a:t>They include :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Employer</a:t>
            </a:r>
          </a:p>
          <a:p>
            <a:pPr marL="0" indent="0" algn="just">
              <a:buNone/>
            </a:pPr>
            <a:r>
              <a:rPr lang="en-US" sz="2000" dirty="0"/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/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/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dirty="0"/>
              <a:t>Conditional Formatting _ To highlight the missing values.</a:t>
            </a:r>
          </a:p>
          <a:p>
            <a:r>
              <a:rPr lang="en-US" dirty="0"/>
              <a:t>Filtering _ To remove the missing values.</a:t>
            </a:r>
          </a:p>
          <a:p>
            <a:r>
              <a:rPr lang="en-US" dirty="0"/>
              <a:t>Formula (IFS) _ To calculate the employee performance level.</a:t>
            </a:r>
          </a:p>
          <a:p>
            <a:r>
              <a:rPr lang="en-US" dirty="0"/>
              <a:t>Pivot Table _ To summarize.</a:t>
            </a:r>
          </a:p>
          <a:p>
            <a:r>
              <a:rPr lang="en-US" dirty="0"/>
              <a:t>Graphical representation _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Employee Dataset Excel downloaded from Kaggle.com</a:t>
            </a:r>
          </a:p>
          <a:p>
            <a:r>
              <a:rPr lang="en-US" sz="2200" dirty="0"/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200" dirty="0"/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type 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Status </a:t>
            </a:r>
          </a:p>
          <a:p>
            <a:pPr marL="0" indent="0" algn="just">
              <a:buNone/>
            </a:pPr>
            <a:r>
              <a:rPr lang="en-US" sz="2200" dirty="0"/>
              <a:t>                  * Performance level</a:t>
            </a:r>
          </a:p>
          <a:p>
            <a:pPr marL="0" indent="0" algn="just">
              <a:buNone/>
            </a:pPr>
            <a:r>
              <a:rPr lang="en-US" sz="2200" dirty="0"/>
              <a:t>                  * Gender code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rating </a:t>
            </a:r>
          </a:p>
          <a:p>
            <a:pPr marL="0" indent="0" algn="just">
              <a:buNone/>
            </a:pPr>
            <a:r>
              <a:rPr lang="en-US" sz="2200" dirty="0"/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</a:t>
            </a:r>
          </a:p>
          <a:p>
            <a:pPr marL="0" indent="0">
              <a:buNone/>
            </a:pPr>
            <a:r>
              <a:rPr lang="en-US" sz="2400" dirty="0"/>
              <a:t>              =IFS(Z8&gt;=5,"very      high",Z8&gt;=4,"high",Z8&gt;=3,"med",TRUE,"low")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487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jayasuriyaabarna@gmail.com</cp:lastModifiedBy>
  <cp:revision>16</cp:revision>
  <dcterms:created xsi:type="dcterms:W3CDTF">2024-03-29T15:07:22Z</dcterms:created>
  <dcterms:modified xsi:type="dcterms:W3CDTF">2024-08-25T16:07:59Z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