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4757" y="757174"/>
            <a:ext cx="972248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0600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01000" y="9525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17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381750"/>
                </a:lnTo>
                <a:lnTo>
                  <a:pt x="11734800" y="6381750"/>
                </a:lnTo>
                <a:lnTo>
                  <a:pt x="12192000" y="6381636"/>
                </a:lnTo>
                <a:lnTo>
                  <a:pt x="12192000" y="470027"/>
                </a:lnTo>
                <a:lnTo>
                  <a:pt x="11709273" y="470027"/>
                </a:lnTo>
                <a:lnTo>
                  <a:pt x="11709273" y="1872234"/>
                </a:lnTo>
                <a:lnTo>
                  <a:pt x="10968101" y="1982724"/>
                </a:lnTo>
                <a:lnTo>
                  <a:pt x="10198100" y="2076450"/>
                </a:lnTo>
                <a:lnTo>
                  <a:pt x="9944100" y="2101850"/>
                </a:lnTo>
                <a:lnTo>
                  <a:pt x="9431401" y="2147824"/>
                </a:lnTo>
                <a:lnTo>
                  <a:pt x="8924925" y="2185924"/>
                </a:lnTo>
                <a:lnTo>
                  <a:pt x="8672449" y="2201799"/>
                </a:lnTo>
                <a:lnTo>
                  <a:pt x="7923149" y="2238375"/>
                </a:lnTo>
                <a:lnTo>
                  <a:pt x="7188200" y="2258949"/>
                </a:lnTo>
                <a:lnTo>
                  <a:pt x="6470650" y="2266950"/>
                </a:lnTo>
                <a:lnTo>
                  <a:pt x="6003925" y="2265299"/>
                </a:lnTo>
                <a:lnTo>
                  <a:pt x="5105400" y="2247900"/>
                </a:lnTo>
                <a:lnTo>
                  <a:pt x="4464050" y="2224024"/>
                </a:lnTo>
                <a:lnTo>
                  <a:pt x="3662426" y="2181225"/>
                </a:lnTo>
                <a:lnTo>
                  <a:pt x="2928874" y="2131949"/>
                </a:lnTo>
                <a:lnTo>
                  <a:pt x="2589149" y="2105025"/>
                </a:lnTo>
                <a:lnTo>
                  <a:pt x="1976501" y="2047875"/>
                </a:lnTo>
                <a:lnTo>
                  <a:pt x="1230312" y="1966849"/>
                </a:lnTo>
                <a:lnTo>
                  <a:pt x="860425" y="1922399"/>
                </a:lnTo>
                <a:lnTo>
                  <a:pt x="476377" y="186954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9357" y="2449449"/>
            <a:ext cx="821309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4757" y="2857627"/>
            <a:ext cx="8442960" cy="301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owdstrike.com/cybersecurity-101/malwar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rizon.com/business/resources/reports/dbir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securitycenterforbusiness.org/blog/why-secure-passwords-matter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70027"/>
                  </a:moveTo>
                  <a:lnTo>
                    <a:pt x="11709273" y="470027"/>
                  </a:lnTo>
                  <a:lnTo>
                    <a:pt x="11709273" y="6381636"/>
                  </a:lnTo>
                  <a:lnTo>
                    <a:pt x="12192000" y="6381636"/>
                  </a:lnTo>
                  <a:lnTo>
                    <a:pt x="12192000" y="470027"/>
                  </a:lnTo>
                  <a:close/>
                </a:path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175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6381750"/>
                  </a:lnTo>
                  <a:lnTo>
                    <a:pt x="476377" y="638175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34258" y="3106515"/>
            <a:ext cx="6532245" cy="2519680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R="191135" algn="ctr">
              <a:lnSpc>
                <a:spcPct val="100000"/>
              </a:lnSpc>
              <a:spcBef>
                <a:spcPts val="2075"/>
              </a:spcBef>
            </a:pPr>
            <a:r>
              <a:rPr sz="3600" spc="-95" dirty="0">
                <a:solidFill>
                  <a:srgbClr val="EBEBEB"/>
                </a:solidFill>
                <a:latin typeface="Times New Roman"/>
                <a:cs typeface="Times New Roman"/>
              </a:rPr>
              <a:t>PRESENTED</a:t>
            </a:r>
            <a:endParaRPr sz="3600" dirty="0">
              <a:latin typeface="Times New Roman"/>
              <a:cs typeface="Times New Roman"/>
            </a:endParaRPr>
          </a:p>
          <a:p>
            <a:pPr marR="11430" algn="ctr">
              <a:lnSpc>
                <a:spcPct val="100000"/>
              </a:lnSpc>
              <a:spcBef>
                <a:spcPts val="1150"/>
              </a:spcBef>
            </a:pPr>
            <a:r>
              <a:rPr sz="2100" spc="25" dirty="0">
                <a:solidFill>
                  <a:srgbClr val="EE52A4"/>
                </a:solidFill>
                <a:latin typeface="Trebuchet MS"/>
                <a:cs typeface="Trebuchet MS"/>
              </a:rPr>
              <a:t>BY</a:t>
            </a:r>
            <a:endParaRPr sz="2100" dirty="0">
              <a:latin typeface="Trebuchet MS"/>
              <a:cs typeface="Trebuchet MS"/>
            </a:endParaRPr>
          </a:p>
          <a:p>
            <a:pPr marR="1270" algn="ctr">
              <a:lnSpc>
                <a:spcPct val="100000"/>
              </a:lnSpc>
              <a:spcBef>
                <a:spcPts val="434"/>
              </a:spcBef>
            </a:pPr>
            <a:r>
              <a:rPr sz="2000" spc="-114" dirty="0">
                <a:solidFill>
                  <a:srgbClr val="EE52A4"/>
                </a:solidFill>
                <a:latin typeface="Times New Roman"/>
                <a:cs typeface="Times New Roman"/>
              </a:rPr>
              <a:t>DHATCHAYINI.M</a:t>
            </a:r>
            <a:endParaRPr sz="20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40800"/>
              </a:lnSpc>
              <a:spcBef>
                <a:spcPts val="75"/>
              </a:spcBef>
            </a:pPr>
            <a:r>
              <a:rPr sz="2000" spc="-85" dirty="0">
                <a:solidFill>
                  <a:srgbClr val="EE52A4"/>
                </a:solidFill>
                <a:latin typeface="Times New Roman"/>
                <a:cs typeface="Times New Roman"/>
              </a:rPr>
              <a:t>PODHIGAI</a:t>
            </a:r>
            <a:r>
              <a:rPr sz="2000" spc="1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EE52A4"/>
                </a:solidFill>
                <a:latin typeface="Times New Roman"/>
                <a:cs typeface="Times New Roman"/>
              </a:rPr>
              <a:t>COLLEGE</a:t>
            </a:r>
            <a:r>
              <a:rPr sz="2000" spc="-18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EE52A4"/>
                </a:solidFill>
                <a:latin typeface="Times New Roman"/>
                <a:cs typeface="Times New Roman"/>
              </a:rPr>
              <a:t>OF</a:t>
            </a:r>
            <a:r>
              <a:rPr sz="2000" spc="-40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EE52A4"/>
                </a:solidFill>
                <a:latin typeface="Times New Roman"/>
                <a:cs typeface="Times New Roman"/>
              </a:rPr>
              <a:t>ENGINEERING</a:t>
            </a:r>
            <a:r>
              <a:rPr sz="2000" spc="-80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EE52A4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solidFill>
                  <a:srgbClr val="EE52A4"/>
                </a:solidFill>
                <a:latin typeface="Times New Roman"/>
                <a:cs typeface="Times New Roman"/>
              </a:rPr>
              <a:t>TECHNOLOGY </a:t>
            </a:r>
            <a:r>
              <a:rPr sz="2000" spc="-484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EE52A4"/>
                </a:solidFill>
                <a:latin typeface="Times New Roman"/>
                <a:cs typeface="Times New Roman"/>
              </a:rPr>
              <a:t>BE.CSE-3</a:t>
            </a:r>
            <a:r>
              <a:rPr sz="2000" spc="-7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EE52A4"/>
                </a:solidFill>
                <a:latin typeface="Times New Roman"/>
                <a:cs typeface="Times New Roman"/>
              </a:rPr>
              <a:t>YEAR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91051" y="576643"/>
            <a:ext cx="3872229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KEYLOGGERS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4445" y="1310957"/>
            <a:ext cx="4726940" cy="1492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991995">
              <a:lnSpc>
                <a:spcPct val="100400"/>
              </a:lnSpc>
              <a:spcBef>
                <a:spcPts val="85"/>
              </a:spcBef>
            </a:pPr>
            <a:r>
              <a:rPr sz="4800" spc="-325" dirty="0">
                <a:latin typeface="Times New Roman"/>
                <a:cs typeface="Times New Roman"/>
              </a:rPr>
              <a:t>IN </a:t>
            </a:r>
            <a:r>
              <a:rPr sz="4800" spc="-320" dirty="0">
                <a:latin typeface="Times New Roman"/>
                <a:cs typeface="Times New Roman"/>
              </a:rPr>
              <a:t> </a:t>
            </a:r>
            <a:r>
              <a:rPr sz="4800" spc="-425" dirty="0">
                <a:latin typeface="Times New Roman"/>
                <a:cs typeface="Times New Roman"/>
              </a:rPr>
              <a:t>C</a:t>
            </a:r>
            <a:r>
              <a:rPr sz="4800" spc="-250" dirty="0">
                <a:latin typeface="Times New Roman"/>
                <a:cs typeface="Times New Roman"/>
              </a:rPr>
              <a:t>Y</a:t>
            </a:r>
            <a:r>
              <a:rPr sz="4800" spc="-265" dirty="0">
                <a:latin typeface="Times New Roman"/>
                <a:cs typeface="Times New Roman"/>
              </a:rPr>
              <a:t>B</a:t>
            </a:r>
            <a:r>
              <a:rPr sz="4800" spc="-50" dirty="0">
                <a:latin typeface="Times New Roman"/>
                <a:cs typeface="Times New Roman"/>
              </a:rPr>
              <a:t>E</a:t>
            </a:r>
            <a:r>
              <a:rPr sz="4800" spc="-15" dirty="0">
                <a:latin typeface="Times New Roman"/>
                <a:cs typeface="Times New Roman"/>
              </a:rPr>
              <a:t>R</a:t>
            </a:r>
            <a:r>
              <a:rPr sz="4800" spc="25" dirty="0">
                <a:latin typeface="Times New Roman"/>
                <a:cs typeface="Times New Roman"/>
              </a:rPr>
              <a:t>S</a:t>
            </a:r>
            <a:r>
              <a:rPr sz="4800" spc="-229" dirty="0">
                <a:latin typeface="Times New Roman"/>
                <a:cs typeface="Times New Roman"/>
              </a:rPr>
              <a:t>ECYR</a:t>
            </a:r>
            <a:r>
              <a:rPr sz="4800" spc="-70" dirty="0">
                <a:latin typeface="Times New Roman"/>
                <a:cs typeface="Times New Roman"/>
              </a:rPr>
              <a:t>I</a:t>
            </a:r>
            <a:r>
              <a:rPr sz="4800" spc="-270" dirty="0">
                <a:latin typeface="Times New Roman"/>
                <a:cs typeface="Times New Roman"/>
              </a:rPr>
              <a:t>TY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482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95" dirty="0">
                <a:solidFill>
                  <a:srgbClr val="EBEBEB"/>
                </a:solidFill>
                <a:latin typeface="Tahoma"/>
                <a:cs typeface="Tahoma"/>
              </a:rPr>
              <a:t>Hardware</a:t>
            </a:r>
            <a:r>
              <a:rPr sz="3600" spc="-12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45" dirty="0">
                <a:solidFill>
                  <a:srgbClr val="EBEBEB"/>
                </a:solidFill>
                <a:latin typeface="Tahoma"/>
                <a:cs typeface="Tahoma"/>
              </a:rPr>
              <a:t>Keyloggers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764472"/>
            <a:ext cx="5426075" cy="2757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4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21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750" b="1" spc="-19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54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tt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endParaRPr sz="2750">
              <a:latin typeface="Trebuchet MS"/>
              <a:cs typeface="Trebuchet MS"/>
            </a:endParaRPr>
          </a:p>
          <a:p>
            <a:pPr marL="78740" marR="687705">
              <a:lnSpc>
                <a:spcPct val="183200"/>
              </a:lnSpc>
              <a:spcBef>
                <a:spcPts val="35"/>
              </a:spcBef>
            </a:pP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6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4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00" dirty="0">
                <a:solidFill>
                  <a:srgbClr val="404040"/>
                </a:solidFill>
                <a:latin typeface="Trebuchet MS"/>
                <a:cs typeface="Trebuchet MS"/>
              </a:rPr>
              <a:t>dd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9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a  c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35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70" dirty="0">
                <a:solidFill>
                  <a:srgbClr val="404040"/>
                </a:solidFill>
                <a:latin typeface="Trebuchet MS"/>
                <a:cs typeface="Trebuchet MS"/>
              </a:rPr>
              <a:t>l.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8950" y="3448050"/>
            <a:ext cx="443865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6604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5" dirty="0">
                <a:solidFill>
                  <a:srgbClr val="EBEBEB"/>
                </a:solidFill>
                <a:latin typeface="Tahoma"/>
                <a:cs typeface="Tahoma"/>
              </a:rPr>
              <a:t>Memory-Injection </a:t>
            </a:r>
            <a:r>
              <a:rPr sz="3600" spc="-45" dirty="0">
                <a:solidFill>
                  <a:srgbClr val="EBEBEB"/>
                </a:solidFill>
                <a:latin typeface="Tahoma"/>
                <a:cs typeface="Tahoma"/>
              </a:rPr>
              <a:t>Keyloggers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764472"/>
            <a:ext cx="4327525" cy="2757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4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7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-7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335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endParaRPr sz="2750">
              <a:latin typeface="Trebuchet MS"/>
              <a:cs typeface="Trebuchet MS"/>
            </a:endParaRPr>
          </a:p>
          <a:p>
            <a:pPr marL="78740">
              <a:lnSpc>
                <a:spcPct val="100000"/>
              </a:lnSpc>
              <a:spcBef>
                <a:spcPts val="2785"/>
              </a:spcBef>
            </a:pP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ma</a:t>
            </a:r>
            <a:r>
              <a:rPr sz="2750" b="1" spc="-9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1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endParaRPr sz="2750">
              <a:latin typeface="Trebuchet MS"/>
              <a:cs typeface="Trebuchet MS"/>
            </a:endParaRPr>
          </a:p>
          <a:p>
            <a:pPr marL="12700" marR="5080" indent="66040">
              <a:lnSpc>
                <a:spcPts val="6080"/>
              </a:lnSpc>
              <a:spcBef>
                <a:spcPts val="390"/>
              </a:spcBef>
            </a:pP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nn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5" dirty="0">
                <a:solidFill>
                  <a:srgbClr val="404040"/>
                </a:solidFill>
                <a:latin typeface="Trebuchet MS"/>
                <a:cs typeface="Trebuchet MS"/>
              </a:rPr>
              <a:t>ss</a:t>
            </a:r>
            <a:r>
              <a:rPr sz="2750" b="1" spc="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7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-6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5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867025"/>
            <a:ext cx="470535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4175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EBEBEB"/>
                </a:solidFill>
                <a:latin typeface="Tahoma"/>
                <a:cs typeface="Tahoma"/>
              </a:rPr>
              <a:t>Mobile</a:t>
            </a:r>
            <a:r>
              <a:rPr sz="3600" spc="-204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45" dirty="0">
                <a:solidFill>
                  <a:srgbClr val="EBEBEB"/>
                </a:solidFill>
                <a:latin typeface="Tahoma"/>
                <a:cs typeface="Tahoma"/>
              </a:rPr>
              <a:t>Keyloggers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764472"/>
            <a:ext cx="5795010" cy="1984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4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0" dirty="0">
                <a:solidFill>
                  <a:srgbClr val="404040"/>
                </a:solidFill>
                <a:latin typeface="Trebuchet MS"/>
                <a:cs typeface="Trebuchet MS"/>
              </a:rPr>
              <a:t>sm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750" b="1" spc="-8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8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750" b="1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7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endParaRPr sz="2750">
              <a:latin typeface="Trebuchet MS"/>
              <a:cs typeface="Trebuchet MS"/>
            </a:endParaRPr>
          </a:p>
          <a:p>
            <a:pPr marL="78740">
              <a:lnSpc>
                <a:spcPct val="100000"/>
              </a:lnSpc>
              <a:spcBef>
                <a:spcPts val="2705"/>
              </a:spcBef>
            </a:pP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inputs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virtual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keyboard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keystrokes.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72350" y="2381250"/>
            <a:ext cx="4391025" cy="3114675"/>
            <a:chOff x="7372350" y="2381250"/>
            <a:chExt cx="4391025" cy="3114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350" y="2381250"/>
              <a:ext cx="3905250" cy="26098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7675" y="3409950"/>
              <a:ext cx="3695700" cy="2085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59937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90" dirty="0">
                <a:solidFill>
                  <a:srgbClr val="EBEBEB"/>
                </a:solidFill>
                <a:latin typeface="Tahoma"/>
                <a:cs typeface="Tahoma"/>
              </a:rPr>
              <a:t>Form</a:t>
            </a:r>
            <a:r>
              <a:rPr sz="3600" spc="-4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15" dirty="0">
                <a:solidFill>
                  <a:srgbClr val="EBEBEB"/>
                </a:solidFill>
                <a:latin typeface="Tahoma"/>
                <a:cs typeface="Tahoma"/>
              </a:rPr>
              <a:t>Grabbing</a:t>
            </a:r>
            <a:r>
              <a:rPr sz="3600" spc="-15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45" dirty="0">
                <a:solidFill>
                  <a:srgbClr val="EBEBEB"/>
                </a:solidFill>
                <a:latin typeface="Tahoma"/>
                <a:cs typeface="Tahoma"/>
              </a:rPr>
              <a:t>Keyloggers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764472"/>
            <a:ext cx="5123180" cy="2757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4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7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-7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6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750" b="1" spc="-95" dirty="0">
                <a:solidFill>
                  <a:srgbClr val="404040"/>
                </a:solidFill>
                <a:latin typeface="Trebuchet MS"/>
                <a:cs typeface="Trebuchet MS"/>
              </a:rPr>
              <a:t>s,</a:t>
            </a:r>
            <a:endParaRPr sz="2750">
              <a:latin typeface="Trebuchet MS"/>
              <a:cs typeface="Trebuchet MS"/>
            </a:endParaRPr>
          </a:p>
          <a:p>
            <a:pPr marL="78740" marR="519430">
              <a:lnSpc>
                <a:spcPct val="183200"/>
              </a:lnSpc>
              <a:spcBef>
                <a:spcPts val="35"/>
              </a:spcBef>
            </a:pP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750" b="1" spc="-229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40" dirty="0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sz="2750" b="1" spc="-2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85" dirty="0">
                <a:solidFill>
                  <a:srgbClr val="404040"/>
                </a:solidFill>
                <a:latin typeface="Trebuchet MS"/>
                <a:cs typeface="Trebuchet MS"/>
              </a:rPr>
              <a:t>d  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3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3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254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4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0" y="3076575"/>
            <a:ext cx="40767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57" y="1032255"/>
            <a:ext cx="45935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rgbClr val="EBEBEB"/>
                </a:solidFill>
                <a:latin typeface="Tahoma"/>
                <a:cs typeface="Tahoma"/>
              </a:rPr>
              <a:t>Acoustic</a:t>
            </a:r>
            <a:r>
              <a:rPr sz="3600" b="1" spc="-20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b="1" spc="-45" dirty="0">
                <a:solidFill>
                  <a:srgbClr val="EBEBEB"/>
                </a:solidFill>
                <a:latin typeface="Tahoma"/>
                <a:cs typeface="Tahoma"/>
              </a:rPr>
              <a:t>Keyloggers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539948"/>
            <a:ext cx="8565515" cy="1960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125"/>
              </a:spcBef>
            </a:pP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These unique </a:t>
            </a:r>
            <a:r>
              <a:rPr sz="2750" b="1" spc="-145" dirty="0">
                <a:solidFill>
                  <a:srgbClr val="404040"/>
                </a:solidFill>
                <a:latin typeface="Trebuchet MS"/>
                <a:cs typeface="Trebuchet MS"/>
              </a:rPr>
              <a:t>keyloggers </a:t>
            </a:r>
            <a:r>
              <a:rPr sz="2750" b="1" spc="-100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sound 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capture keystrokes. </a:t>
            </a:r>
            <a:r>
              <a:rPr sz="2750" b="1" spc="-8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750" b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analyzing</a:t>
            </a:r>
            <a:r>
              <a:rPr sz="275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75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sound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750" b="1" spc="-3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typing,</a:t>
            </a:r>
            <a:r>
              <a:rPr sz="2750" b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attackers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275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reconstruct </a:t>
            </a:r>
            <a:r>
              <a:rPr sz="2750" b="1" spc="-8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54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6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5" dirty="0">
                <a:solidFill>
                  <a:srgbClr val="404040"/>
                </a:solidFill>
                <a:latin typeface="Trebuchet MS"/>
                <a:cs typeface="Trebuchet MS"/>
              </a:rPr>
              <a:t>ss</a:t>
            </a:r>
            <a:r>
              <a:rPr sz="2750" b="1" spc="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757174"/>
            <a:ext cx="62661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80" dirty="0">
                <a:solidFill>
                  <a:srgbClr val="EBEBEB"/>
                </a:solidFill>
                <a:latin typeface="Tahoma"/>
                <a:cs typeface="Tahoma"/>
              </a:rPr>
              <a:t>H</a:t>
            </a:r>
            <a:r>
              <a:rPr sz="3600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spc="-320" dirty="0">
                <a:solidFill>
                  <a:srgbClr val="EBEBEB"/>
                </a:solidFill>
                <a:latin typeface="Tahoma"/>
                <a:cs typeface="Tahoma"/>
              </a:rPr>
              <a:t>w</a:t>
            </a:r>
            <a:r>
              <a:rPr sz="3600" spc="-114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455" dirty="0">
                <a:solidFill>
                  <a:srgbClr val="EBEBEB"/>
                </a:solidFill>
                <a:latin typeface="Tahoma"/>
                <a:cs typeface="Tahoma"/>
              </a:rPr>
              <a:t>t</a:t>
            </a:r>
            <a:r>
              <a:rPr sz="3600" spc="8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185" dirty="0">
                <a:solidFill>
                  <a:srgbClr val="EBEBEB"/>
                </a:solidFill>
                <a:latin typeface="Tahoma"/>
                <a:cs typeface="Tahoma"/>
              </a:rPr>
              <a:t>D</a:t>
            </a:r>
            <a:r>
              <a:rPr sz="3600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-455" dirty="0">
                <a:solidFill>
                  <a:srgbClr val="EBEBEB"/>
                </a:solidFill>
                <a:latin typeface="Tahoma"/>
                <a:cs typeface="Tahoma"/>
              </a:rPr>
              <a:t>t</a:t>
            </a:r>
            <a:r>
              <a:rPr sz="3600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415" dirty="0">
                <a:solidFill>
                  <a:srgbClr val="EBEBEB"/>
                </a:solidFill>
                <a:latin typeface="Tahoma"/>
                <a:cs typeface="Tahoma"/>
              </a:rPr>
              <a:t>c</a:t>
            </a:r>
            <a:r>
              <a:rPr sz="3600" spc="-420" dirty="0">
                <a:solidFill>
                  <a:srgbClr val="EBEBEB"/>
                </a:solidFill>
                <a:latin typeface="Tahoma"/>
                <a:cs typeface="Tahoma"/>
              </a:rPr>
              <a:t>t</a:t>
            </a:r>
            <a:r>
              <a:rPr sz="3600" spc="-1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220" dirty="0">
                <a:solidFill>
                  <a:srgbClr val="EBEBEB"/>
                </a:solidFill>
                <a:latin typeface="Tahoma"/>
                <a:cs typeface="Tahoma"/>
              </a:rPr>
              <a:t>a</a:t>
            </a:r>
            <a:r>
              <a:rPr sz="3600" spc="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265" dirty="0">
                <a:solidFill>
                  <a:srgbClr val="EBEBEB"/>
                </a:solidFill>
                <a:latin typeface="Tahoma"/>
                <a:cs typeface="Tahoma"/>
              </a:rPr>
              <a:t>K</a:t>
            </a:r>
            <a:r>
              <a:rPr sz="3600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-140" dirty="0">
                <a:solidFill>
                  <a:srgbClr val="EBEBEB"/>
                </a:solidFill>
                <a:latin typeface="Tahoma"/>
                <a:cs typeface="Tahoma"/>
              </a:rPr>
              <a:t>y</a:t>
            </a:r>
            <a:r>
              <a:rPr sz="3600" spc="-35" dirty="0">
                <a:solidFill>
                  <a:srgbClr val="EBEBEB"/>
                </a:solidFill>
                <a:latin typeface="Tahoma"/>
                <a:cs typeface="Tahoma"/>
              </a:rPr>
              <a:t>l</a:t>
            </a:r>
            <a:r>
              <a:rPr sz="3600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spc="125" dirty="0">
                <a:solidFill>
                  <a:srgbClr val="EBEBEB"/>
                </a:solidFill>
                <a:latin typeface="Tahoma"/>
                <a:cs typeface="Tahoma"/>
              </a:rPr>
              <a:t>gg</a:t>
            </a:r>
            <a:r>
              <a:rPr sz="3600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-440" dirty="0">
                <a:solidFill>
                  <a:srgbClr val="EBEBEB"/>
                </a:solidFill>
                <a:latin typeface="Tahoma"/>
                <a:cs typeface="Tahoma"/>
              </a:rPr>
              <a:t>r</a:t>
            </a:r>
            <a:r>
              <a:rPr sz="3600" spc="-20" dirty="0">
                <a:solidFill>
                  <a:srgbClr val="EBEBEB"/>
                </a:solidFill>
                <a:latin typeface="Tahoma"/>
                <a:cs typeface="Tahoma"/>
              </a:rPr>
              <a:t>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7845" y="3208274"/>
            <a:ext cx="7980045" cy="2157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Wingdings"/>
              <a:buChar char=""/>
              <a:tabLst>
                <a:tab pos="356235" algn="l"/>
              </a:tabLst>
            </a:pPr>
            <a:r>
              <a:rPr sz="2750" b="1" spc="-120" dirty="0">
                <a:latin typeface="Trebuchet MS"/>
                <a:cs typeface="Trebuchet MS"/>
              </a:rPr>
              <a:t>slowdownsUnusual</a:t>
            </a:r>
            <a:r>
              <a:rPr sz="2750" b="1" spc="-10" dirty="0">
                <a:latin typeface="Trebuchet MS"/>
                <a:cs typeface="Trebuchet MS"/>
              </a:rPr>
              <a:t> </a:t>
            </a:r>
            <a:r>
              <a:rPr sz="2750" b="1" spc="-100" dirty="0">
                <a:latin typeface="Trebuchet MS"/>
                <a:cs typeface="Trebuchet MS"/>
              </a:rPr>
              <a:t>system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95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</a:tabLst>
            </a:pPr>
            <a:r>
              <a:rPr sz="2750" b="1" spc="-165" dirty="0">
                <a:latin typeface="Trebuchet MS"/>
                <a:cs typeface="Trebuchet MS"/>
              </a:rPr>
              <a:t>Unexpected</a:t>
            </a:r>
            <a:r>
              <a:rPr sz="2750" b="1" spc="-285" dirty="0">
                <a:latin typeface="Trebuchet MS"/>
                <a:cs typeface="Trebuchet MS"/>
              </a:rPr>
              <a:t> </a:t>
            </a:r>
            <a:r>
              <a:rPr sz="2750" b="1" spc="-135" dirty="0">
                <a:latin typeface="Trebuchet MS"/>
                <a:cs typeface="Trebuchet MS"/>
              </a:rPr>
              <a:t>increase</a:t>
            </a:r>
            <a:r>
              <a:rPr sz="2750" b="1" spc="-145" dirty="0">
                <a:latin typeface="Trebuchet MS"/>
                <a:cs typeface="Trebuchet MS"/>
              </a:rPr>
              <a:t> </a:t>
            </a:r>
            <a:r>
              <a:rPr sz="2750" b="1" spc="-155" dirty="0">
                <a:latin typeface="Trebuchet MS"/>
                <a:cs typeface="Trebuchet MS"/>
              </a:rPr>
              <a:t>in</a:t>
            </a:r>
            <a:r>
              <a:rPr sz="2750" b="1" spc="-265" dirty="0">
                <a:latin typeface="Trebuchet MS"/>
                <a:cs typeface="Trebuchet MS"/>
              </a:rPr>
              <a:t> </a:t>
            </a:r>
            <a:r>
              <a:rPr sz="2750" b="1" spc="-204" dirty="0">
                <a:latin typeface="Trebuchet MS"/>
                <a:cs typeface="Trebuchet MS"/>
              </a:rPr>
              <a:t>network</a:t>
            </a:r>
            <a:r>
              <a:rPr sz="2750" b="1" spc="-225" dirty="0">
                <a:latin typeface="Trebuchet MS"/>
                <a:cs typeface="Trebuchet MS"/>
              </a:rPr>
              <a:t> </a:t>
            </a:r>
            <a:r>
              <a:rPr sz="2750" b="1" spc="-175" dirty="0">
                <a:latin typeface="Trebuchet MS"/>
                <a:cs typeface="Trebuchet MS"/>
              </a:rPr>
              <a:t>traffic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9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750" b="1" spc="-75" dirty="0">
                <a:latin typeface="Trebuchet MS"/>
                <a:cs typeface="Trebuchet MS"/>
              </a:rPr>
              <a:t>Suspicious</a:t>
            </a:r>
            <a:r>
              <a:rPr sz="2750" b="1" spc="-80" dirty="0">
                <a:latin typeface="Trebuchet MS"/>
                <a:cs typeface="Trebuchet MS"/>
              </a:rPr>
              <a:t> </a:t>
            </a:r>
            <a:r>
              <a:rPr sz="2750" b="1" spc="-175" dirty="0">
                <a:latin typeface="Trebuchet MS"/>
                <a:cs typeface="Trebuchet MS"/>
              </a:rPr>
              <a:t>behavior</a:t>
            </a:r>
            <a:r>
              <a:rPr sz="2750" b="1" spc="-180" dirty="0">
                <a:latin typeface="Trebuchet MS"/>
                <a:cs typeface="Trebuchet MS"/>
              </a:rPr>
              <a:t> </a:t>
            </a:r>
            <a:r>
              <a:rPr sz="2750" b="1" spc="-155" dirty="0">
                <a:latin typeface="Trebuchet MS"/>
                <a:cs typeface="Trebuchet MS"/>
              </a:rPr>
              <a:t>of</a:t>
            </a:r>
            <a:r>
              <a:rPr sz="2750" b="1" spc="-245" dirty="0">
                <a:latin typeface="Trebuchet MS"/>
                <a:cs typeface="Trebuchet MS"/>
              </a:rPr>
              <a:t> </a:t>
            </a:r>
            <a:r>
              <a:rPr sz="2750" b="1" spc="-165" dirty="0">
                <a:latin typeface="Trebuchet MS"/>
                <a:cs typeface="Trebuchet MS"/>
              </a:rPr>
              <a:t>antivirus</a:t>
            </a:r>
            <a:r>
              <a:rPr sz="2750" b="1" spc="-80" dirty="0">
                <a:latin typeface="Trebuchet MS"/>
                <a:cs typeface="Trebuchet MS"/>
              </a:rPr>
              <a:t> </a:t>
            </a:r>
            <a:r>
              <a:rPr sz="2750" b="1" spc="-190" dirty="0">
                <a:latin typeface="Trebuchet MS"/>
                <a:cs typeface="Trebuchet MS"/>
              </a:rPr>
              <a:t>or</a:t>
            </a:r>
            <a:r>
              <a:rPr sz="2750" b="1" spc="-254" dirty="0">
                <a:latin typeface="Trebuchet MS"/>
                <a:cs typeface="Trebuchet MS"/>
              </a:rPr>
              <a:t> </a:t>
            </a:r>
            <a:r>
              <a:rPr sz="2750" b="1" spc="-150" dirty="0">
                <a:latin typeface="Trebuchet MS"/>
                <a:cs typeface="Trebuchet MS"/>
              </a:rPr>
              <a:t>security</a:t>
            </a:r>
            <a:r>
              <a:rPr sz="2750" b="1" spc="-190" dirty="0">
                <a:latin typeface="Trebuchet MS"/>
                <a:cs typeface="Trebuchet MS"/>
              </a:rPr>
              <a:t> </a:t>
            </a:r>
            <a:r>
              <a:rPr sz="2750" b="1" spc="-165" dirty="0">
                <a:latin typeface="Trebuchet MS"/>
                <a:cs typeface="Trebuchet MS"/>
              </a:rPr>
              <a:t>software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714" y="1898511"/>
            <a:ext cx="9117330" cy="3248660"/>
          </a:xfrm>
          <a:prstGeom prst="rect">
            <a:avLst/>
          </a:prstGeom>
        </p:spPr>
        <p:txBody>
          <a:bodyPr vert="horz" wrap="square" lIns="0" tIns="320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600" spc="-325" dirty="0">
                <a:solidFill>
                  <a:srgbClr val="EBEBEB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 marL="1386840" indent="-343535">
              <a:lnSpc>
                <a:spcPct val="100000"/>
              </a:lnSpc>
              <a:spcBef>
                <a:spcPts val="1889"/>
              </a:spcBef>
              <a:buFont typeface="Wingdings"/>
              <a:buChar char=""/>
              <a:tabLst>
                <a:tab pos="1387475" algn="l"/>
              </a:tabLst>
            </a:pPr>
            <a:r>
              <a:rPr sz="2750" b="1" spc="-145" dirty="0">
                <a:latin typeface="Trebuchet MS"/>
                <a:cs typeface="Trebuchet MS"/>
              </a:rPr>
              <a:t>U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65" dirty="0">
                <a:latin typeface="Trebuchet MS"/>
                <a:cs typeface="Trebuchet MS"/>
              </a:rPr>
              <a:t>e</a:t>
            </a:r>
            <a:r>
              <a:rPr sz="2750" b="1" spc="-320" dirty="0">
                <a:latin typeface="Trebuchet MS"/>
                <a:cs typeface="Trebuchet MS"/>
              </a:rPr>
              <a:t>x</a:t>
            </a:r>
            <a:r>
              <a:rPr sz="2750" b="1" spc="-110" dirty="0">
                <a:latin typeface="Trebuchet MS"/>
                <a:cs typeface="Trebuchet MS"/>
              </a:rPr>
              <a:t>p</a:t>
            </a:r>
            <a:r>
              <a:rPr sz="2750" b="1" spc="-55" dirty="0">
                <a:latin typeface="Trebuchet MS"/>
                <a:cs typeface="Trebuchet MS"/>
              </a:rPr>
              <a:t>l</a:t>
            </a:r>
            <a:r>
              <a:rPr sz="2750" b="1" spc="-135" dirty="0">
                <a:latin typeface="Trebuchet MS"/>
                <a:cs typeface="Trebuchet MS"/>
              </a:rPr>
              <a:t>a</a:t>
            </a:r>
            <a:r>
              <a:rPr sz="2750" b="1" spc="-150" dirty="0">
                <a:latin typeface="Trebuchet MS"/>
                <a:cs typeface="Trebuchet MS"/>
              </a:rPr>
              <a:t>i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65" dirty="0">
                <a:latin typeface="Trebuchet MS"/>
                <a:cs typeface="Trebuchet MS"/>
              </a:rPr>
              <a:t>e</a:t>
            </a:r>
            <a:r>
              <a:rPr sz="2750" b="1" spc="-130" dirty="0">
                <a:latin typeface="Trebuchet MS"/>
                <a:cs typeface="Trebuchet MS"/>
              </a:rPr>
              <a:t>d</a:t>
            </a:r>
            <a:r>
              <a:rPr sz="2750" b="1" spc="-135" dirty="0">
                <a:latin typeface="Trebuchet MS"/>
                <a:cs typeface="Trebuchet MS"/>
              </a:rPr>
              <a:t> </a:t>
            </a:r>
            <a:r>
              <a:rPr sz="2750" b="1" spc="-110" dirty="0">
                <a:latin typeface="Trebuchet MS"/>
                <a:cs typeface="Trebuchet MS"/>
              </a:rPr>
              <a:t>p</a:t>
            </a:r>
            <a:r>
              <a:rPr sz="2750" b="1" spc="-140" dirty="0">
                <a:latin typeface="Trebuchet MS"/>
                <a:cs typeface="Trebuchet MS"/>
              </a:rPr>
              <a:t>o</a:t>
            </a:r>
            <a:r>
              <a:rPr sz="2750" b="1" spc="-70" dirty="0">
                <a:latin typeface="Trebuchet MS"/>
                <a:cs typeface="Trebuchet MS"/>
              </a:rPr>
              <a:t>p</a:t>
            </a:r>
            <a:r>
              <a:rPr sz="2750" b="1" spc="-190" dirty="0">
                <a:latin typeface="Trebuchet MS"/>
                <a:cs typeface="Trebuchet MS"/>
              </a:rPr>
              <a:t>-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-110" dirty="0">
                <a:latin typeface="Trebuchet MS"/>
                <a:cs typeface="Trebuchet MS"/>
              </a:rPr>
              <a:t>p</a:t>
            </a:r>
            <a:r>
              <a:rPr sz="2750" b="1" spc="90" dirty="0">
                <a:latin typeface="Trebuchet MS"/>
                <a:cs typeface="Trebuchet MS"/>
              </a:rPr>
              <a:t>s</a:t>
            </a:r>
            <a:r>
              <a:rPr sz="2750" b="1" spc="-235" dirty="0">
                <a:latin typeface="Trebuchet MS"/>
                <a:cs typeface="Trebuchet MS"/>
              </a:rPr>
              <a:t> </a:t>
            </a:r>
            <a:r>
              <a:rPr sz="2750" b="1" spc="-140" dirty="0">
                <a:latin typeface="Trebuchet MS"/>
                <a:cs typeface="Trebuchet MS"/>
              </a:rPr>
              <a:t>o</a:t>
            </a:r>
            <a:r>
              <a:rPr sz="2750" b="1" spc="-245" dirty="0">
                <a:latin typeface="Trebuchet MS"/>
                <a:cs typeface="Trebuchet MS"/>
              </a:rPr>
              <a:t>r</a:t>
            </a:r>
            <a:r>
              <a:rPr sz="2750" b="1" spc="-340" dirty="0">
                <a:latin typeface="Trebuchet MS"/>
                <a:cs typeface="Trebuchet MS"/>
              </a:rPr>
              <a:t> </a:t>
            </a:r>
            <a:r>
              <a:rPr sz="2750" b="1" spc="-105" dirty="0">
                <a:latin typeface="Trebuchet MS"/>
                <a:cs typeface="Trebuchet MS"/>
              </a:rPr>
              <a:t>b</a:t>
            </a:r>
            <a:r>
              <a:rPr sz="2750" b="1" spc="-280" dirty="0">
                <a:latin typeface="Trebuchet MS"/>
                <a:cs typeface="Trebuchet MS"/>
              </a:rPr>
              <a:t>r</a:t>
            </a:r>
            <a:r>
              <a:rPr sz="2750" b="1" spc="-140" dirty="0">
                <a:latin typeface="Trebuchet MS"/>
                <a:cs typeface="Trebuchet MS"/>
              </a:rPr>
              <a:t>o</a:t>
            </a:r>
            <a:r>
              <a:rPr sz="2750" b="1" spc="-125" dirty="0">
                <a:latin typeface="Trebuchet MS"/>
                <a:cs typeface="Trebuchet MS"/>
              </a:rPr>
              <a:t>ws</a:t>
            </a:r>
            <a:r>
              <a:rPr sz="2750" b="1" spc="-110" dirty="0">
                <a:latin typeface="Trebuchet MS"/>
                <a:cs typeface="Trebuchet MS"/>
              </a:rPr>
              <a:t>e</a:t>
            </a:r>
            <a:r>
              <a:rPr sz="2750" b="1" spc="-245" dirty="0">
                <a:latin typeface="Trebuchet MS"/>
                <a:cs typeface="Trebuchet MS"/>
              </a:rPr>
              <a:t>r</a:t>
            </a:r>
            <a:r>
              <a:rPr sz="2750" b="1" spc="-340" dirty="0">
                <a:latin typeface="Trebuchet MS"/>
                <a:cs typeface="Trebuchet MS"/>
              </a:rPr>
              <a:t> </a:t>
            </a:r>
            <a:r>
              <a:rPr sz="2750" b="1" spc="-280" dirty="0">
                <a:latin typeface="Trebuchet MS"/>
                <a:cs typeface="Trebuchet MS"/>
              </a:rPr>
              <a:t>r</a:t>
            </a:r>
            <a:r>
              <a:rPr sz="2750" b="1" spc="-165" dirty="0">
                <a:latin typeface="Trebuchet MS"/>
                <a:cs typeface="Trebuchet MS"/>
              </a:rPr>
              <a:t>e</a:t>
            </a:r>
            <a:r>
              <a:rPr sz="2750" b="1" spc="-105" dirty="0">
                <a:latin typeface="Trebuchet MS"/>
                <a:cs typeface="Trebuchet MS"/>
              </a:rPr>
              <a:t>d</a:t>
            </a:r>
            <a:r>
              <a:rPr sz="2750" b="1" spc="-150" dirty="0">
                <a:latin typeface="Trebuchet MS"/>
                <a:cs typeface="Trebuchet MS"/>
              </a:rPr>
              <a:t>i</a:t>
            </a:r>
            <a:r>
              <a:rPr sz="2750" b="1" spc="-280" dirty="0">
                <a:latin typeface="Trebuchet MS"/>
                <a:cs typeface="Trebuchet MS"/>
              </a:rPr>
              <a:t>r</a:t>
            </a:r>
            <a:r>
              <a:rPr sz="2750" b="1" spc="-165" dirty="0">
                <a:latin typeface="Trebuchet MS"/>
                <a:cs typeface="Trebuchet MS"/>
              </a:rPr>
              <a:t>e</a:t>
            </a:r>
            <a:r>
              <a:rPr sz="2750" b="1" spc="-60" dirty="0">
                <a:latin typeface="Trebuchet MS"/>
                <a:cs typeface="Trebuchet MS"/>
              </a:rPr>
              <a:t>c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90" dirty="0">
                <a:latin typeface="Trebuchet MS"/>
                <a:cs typeface="Trebuchet MS"/>
              </a:rPr>
              <a:t>s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950">
              <a:latin typeface="Trebuchet MS"/>
              <a:cs typeface="Trebuchet MS"/>
            </a:endParaRPr>
          </a:p>
          <a:p>
            <a:pPr marL="1386840" indent="-343535">
              <a:lnSpc>
                <a:spcPct val="100000"/>
              </a:lnSpc>
              <a:buFont typeface="Wingdings"/>
              <a:buChar char=""/>
              <a:tabLst>
                <a:tab pos="1387475" algn="l"/>
              </a:tabLst>
            </a:pPr>
            <a:r>
              <a:rPr sz="2750" b="1" spc="-195" dirty="0">
                <a:latin typeface="Trebuchet MS"/>
                <a:cs typeface="Trebuchet MS"/>
              </a:rPr>
              <a:t>P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30" dirty="0">
                <a:latin typeface="Trebuchet MS"/>
                <a:cs typeface="Trebuchet MS"/>
              </a:rPr>
              <a:t>ss</a:t>
            </a:r>
            <a:r>
              <a:rPr sz="2750" b="1" spc="-55" dirty="0">
                <a:latin typeface="Trebuchet MS"/>
                <a:cs typeface="Trebuchet MS"/>
              </a:rPr>
              <a:t>w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280" dirty="0">
                <a:latin typeface="Trebuchet MS"/>
                <a:cs typeface="Trebuchet MS"/>
              </a:rPr>
              <a:t>r</a:t>
            </a:r>
            <a:r>
              <a:rPr sz="2750" b="1" spc="-100" dirty="0">
                <a:latin typeface="Trebuchet MS"/>
                <a:cs typeface="Trebuchet MS"/>
              </a:rPr>
              <a:t>d</a:t>
            </a:r>
            <a:r>
              <a:rPr sz="2750" b="1" spc="90" dirty="0">
                <a:latin typeface="Trebuchet MS"/>
                <a:cs typeface="Trebuchet MS"/>
              </a:rPr>
              <a:t>s</a:t>
            </a:r>
            <a:r>
              <a:rPr sz="2750" b="1" spc="-240" dirty="0">
                <a:latin typeface="Trebuchet MS"/>
                <a:cs typeface="Trebuchet MS"/>
              </a:rPr>
              <a:t> 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245" dirty="0">
                <a:latin typeface="Trebuchet MS"/>
                <a:cs typeface="Trebuchet MS"/>
              </a:rPr>
              <a:t>r</a:t>
            </a:r>
            <a:r>
              <a:rPr sz="2750" b="1" spc="-265" dirty="0">
                <a:latin typeface="Trebuchet MS"/>
                <a:cs typeface="Trebuchet MS"/>
              </a:rPr>
              <a:t> 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60" dirty="0">
                <a:latin typeface="Trebuchet MS"/>
                <a:cs typeface="Trebuchet MS"/>
              </a:rPr>
              <a:t>cc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90" dirty="0">
                <a:latin typeface="Trebuchet MS"/>
                <a:cs typeface="Trebuchet MS"/>
              </a:rPr>
              <a:t>s</a:t>
            </a:r>
            <a:r>
              <a:rPr sz="2750" b="1" spc="-90" dirty="0">
                <a:latin typeface="Trebuchet MS"/>
                <a:cs typeface="Trebuchet MS"/>
              </a:rPr>
              <a:t> </a:t>
            </a:r>
            <a:r>
              <a:rPr sz="2750" b="1" spc="-60" dirty="0">
                <a:latin typeface="Trebuchet MS"/>
                <a:cs typeface="Trebuchet MS"/>
              </a:rPr>
              <a:t>c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120" dirty="0">
                <a:latin typeface="Trebuchet MS"/>
                <a:cs typeface="Trebuchet MS"/>
              </a:rPr>
              <a:t>m</a:t>
            </a:r>
            <a:r>
              <a:rPr sz="2750" b="1" spc="-105" dirty="0">
                <a:latin typeface="Trebuchet MS"/>
                <a:cs typeface="Trebuchet MS"/>
              </a:rPr>
              <a:t>p</a:t>
            </a:r>
            <a:r>
              <a:rPr sz="2750" b="1" spc="-280" dirty="0">
                <a:latin typeface="Trebuchet MS"/>
                <a:cs typeface="Trebuchet MS"/>
              </a:rPr>
              <a:t>r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120" dirty="0">
                <a:latin typeface="Trebuchet MS"/>
                <a:cs typeface="Trebuchet MS"/>
              </a:rPr>
              <a:t>m</a:t>
            </a:r>
            <a:r>
              <a:rPr sz="2750" b="1" spc="-150" dirty="0">
                <a:latin typeface="Trebuchet MS"/>
                <a:cs typeface="Trebuchet MS"/>
              </a:rPr>
              <a:t>i</a:t>
            </a:r>
            <a:r>
              <a:rPr sz="2750" b="1" spc="-40" dirty="0">
                <a:latin typeface="Trebuchet MS"/>
                <a:cs typeface="Trebuchet MS"/>
              </a:rPr>
              <a:t>se</a:t>
            </a:r>
            <a:r>
              <a:rPr sz="2750" b="1" spc="-125" dirty="0">
                <a:latin typeface="Trebuchet MS"/>
                <a:cs typeface="Trebuchet MS"/>
              </a:rPr>
              <a:t>d</a:t>
            </a:r>
            <a:r>
              <a:rPr sz="2750" b="1" spc="-210" dirty="0">
                <a:latin typeface="Trebuchet MS"/>
                <a:cs typeface="Trebuchet MS"/>
              </a:rPr>
              <a:t> </a:t>
            </a:r>
            <a:r>
              <a:rPr sz="2750" b="1" spc="-290" dirty="0">
                <a:latin typeface="Trebuchet MS"/>
                <a:cs typeface="Trebuchet MS"/>
              </a:rPr>
              <a:t>w</a:t>
            </a:r>
            <a:r>
              <a:rPr sz="2750" b="1" spc="-140" dirty="0">
                <a:latin typeface="Trebuchet MS"/>
                <a:cs typeface="Trebuchet MS"/>
              </a:rPr>
              <a:t>i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204" dirty="0">
                <a:latin typeface="Trebuchet MS"/>
                <a:cs typeface="Trebuchet MS"/>
              </a:rPr>
              <a:t>h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204" dirty="0">
                <a:latin typeface="Trebuchet MS"/>
                <a:cs typeface="Trebuchet MS"/>
              </a:rPr>
              <a:t>ut</a:t>
            </a:r>
            <a:r>
              <a:rPr sz="2750" b="1" spc="-150" dirty="0">
                <a:latin typeface="Trebuchet MS"/>
                <a:cs typeface="Trebuchet MS"/>
              </a:rPr>
              <a:t> </a:t>
            </a:r>
            <a:r>
              <a:rPr sz="2750" b="1" spc="-280" dirty="0">
                <a:latin typeface="Trebuchet MS"/>
                <a:cs typeface="Trebuchet MS"/>
              </a:rPr>
              <a:t>r</a:t>
            </a:r>
            <a:r>
              <a:rPr sz="2750" b="1" spc="-160" dirty="0">
                <a:latin typeface="Trebuchet MS"/>
                <a:cs typeface="Trebuchet MS"/>
              </a:rPr>
              <a:t>e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20" dirty="0">
                <a:latin typeface="Trebuchet MS"/>
                <a:cs typeface="Trebuchet MS"/>
              </a:rPr>
              <a:t>s</a:t>
            </a:r>
            <a:r>
              <a:rPr sz="2750" b="1" spc="-35" dirty="0">
                <a:latin typeface="Trebuchet MS"/>
                <a:cs typeface="Trebuchet MS"/>
              </a:rPr>
              <a:t>o</a:t>
            </a:r>
            <a:r>
              <a:rPr sz="2750" b="1" spc="-165" dirty="0">
                <a:latin typeface="Trebuchet MS"/>
                <a:cs typeface="Trebuchet MS"/>
              </a:rPr>
              <a:t>n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900">
              <a:latin typeface="Trebuchet MS"/>
              <a:cs typeface="Trebuchet MS"/>
            </a:endParaRPr>
          </a:p>
          <a:p>
            <a:pPr marL="1386840" indent="-343535">
              <a:lnSpc>
                <a:spcPct val="100000"/>
              </a:lnSpc>
              <a:buFont typeface="Wingdings"/>
              <a:buChar char=""/>
              <a:tabLst>
                <a:tab pos="1387475" algn="l"/>
              </a:tabLst>
            </a:pPr>
            <a:r>
              <a:rPr sz="2750" b="1" spc="-160" dirty="0">
                <a:latin typeface="Trebuchet MS"/>
                <a:cs typeface="Trebuchet MS"/>
              </a:rPr>
              <a:t>Exceptional</a:t>
            </a:r>
            <a:r>
              <a:rPr sz="2750" b="1" spc="-90" dirty="0">
                <a:latin typeface="Trebuchet MS"/>
                <a:cs typeface="Trebuchet MS"/>
              </a:rPr>
              <a:t> </a:t>
            </a:r>
            <a:r>
              <a:rPr sz="2750" b="1" spc="-185" dirty="0">
                <a:latin typeface="Trebuchet MS"/>
                <a:cs typeface="Trebuchet MS"/>
              </a:rPr>
              <a:t>battery</a:t>
            </a:r>
            <a:r>
              <a:rPr sz="2750" b="1" spc="-195" dirty="0">
                <a:latin typeface="Trebuchet MS"/>
                <a:cs typeface="Trebuchet MS"/>
              </a:rPr>
              <a:t> </a:t>
            </a:r>
            <a:r>
              <a:rPr sz="2750" b="1" spc="-165" dirty="0">
                <a:latin typeface="Trebuchet MS"/>
                <a:cs typeface="Trebuchet MS"/>
              </a:rPr>
              <a:t>drainage</a:t>
            </a:r>
            <a:r>
              <a:rPr sz="2750" b="1" spc="-150" dirty="0">
                <a:latin typeface="Trebuchet MS"/>
                <a:cs typeface="Trebuchet MS"/>
              </a:rPr>
              <a:t> on</a:t>
            </a:r>
            <a:r>
              <a:rPr sz="2750" b="1" spc="-345" dirty="0">
                <a:latin typeface="Trebuchet MS"/>
                <a:cs typeface="Trebuchet MS"/>
              </a:rPr>
              <a:t> </a:t>
            </a:r>
            <a:r>
              <a:rPr sz="2750" b="1" spc="-125" dirty="0">
                <a:latin typeface="Trebuchet MS"/>
                <a:cs typeface="Trebuchet MS"/>
              </a:rPr>
              <a:t>mobile</a:t>
            </a:r>
            <a:r>
              <a:rPr sz="2750" b="1" spc="-295" dirty="0">
                <a:latin typeface="Trebuchet MS"/>
                <a:cs typeface="Trebuchet MS"/>
              </a:rPr>
              <a:t> </a:t>
            </a:r>
            <a:r>
              <a:rPr sz="2750" b="1" spc="-114" dirty="0">
                <a:latin typeface="Trebuchet MS"/>
                <a:cs typeface="Trebuchet MS"/>
              </a:rPr>
              <a:t>devices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757174"/>
            <a:ext cx="80264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80" dirty="0">
                <a:solidFill>
                  <a:srgbClr val="EBEBEB"/>
                </a:solidFill>
                <a:latin typeface="Tahoma"/>
                <a:cs typeface="Tahoma"/>
              </a:rPr>
              <a:t>H</a:t>
            </a:r>
            <a:r>
              <a:rPr sz="3600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spc="-320" dirty="0">
                <a:solidFill>
                  <a:srgbClr val="EBEBEB"/>
                </a:solidFill>
                <a:latin typeface="Tahoma"/>
                <a:cs typeface="Tahoma"/>
              </a:rPr>
              <a:t>w</a:t>
            </a:r>
            <a:r>
              <a:rPr sz="3600" spc="-114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455" dirty="0">
                <a:solidFill>
                  <a:srgbClr val="EBEBEB"/>
                </a:solidFill>
                <a:latin typeface="Tahoma"/>
                <a:cs typeface="Tahoma"/>
              </a:rPr>
              <a:t>t</a:t>
            </a:r>
            <a:r>
              <a:rPr sz="3600" spc="8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459" dirty="0">
                <a:solidFill>
                  <a:srgbClr val="EBEBEB"/>
                </a:solidFill>
                <a:latin typeface="Tahoma"/>
                <a:cs typeface="Tahoma"/>
              </a:rPr>
              <a:t>P</a:t>
            </a:r>
            <a:r>
              <a:rPr sz="3600" spc="-330" dirty="0">
                <a:solidFill>
                  <a:srgbClr val="EBEBEB"/>
                </a:solidFill>
                <a:latin typeface="Tahoma"/>
                <a:cs typeface="Tahoma"/>
              </a:rPr>
              <a:t>r</a:t>
            </a:r>
            <a:r>
              <a:rPr sz="3600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45" dirty="0">
                <a:solidFill>
                  <a:srgbClr val="EBEBEB"/>
                </a:solidFill>
                <a:latin typeface="Tahoma"/>
                <a:cs typeface="Tahoma"/>
              </a:rPr>
              <a:t>v</a:t>
            </a:r>
            <a:r>
              <a:rPr sz="3600" spc="7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-140" dirty="0">
                <a:solidFill>
                  <a:srgbClr val="EBEBEB"/>
                </a:solidFill>
                <a:latin typeface="Tahoma"/>
                <a:cs typeface="Tahoma"/>
              </a:rPr>
              <a:t>n</a:t>
            </a:r>
            <a:r>
              <a:rPr sz="3600" spc="-420" dirty="0">
                <a:solidFill>
                  <a:srgbClr val="EBEBEB"/>
                </a:solidFill>
                <a:latin typeface="Tahoma"/>
                <a:cs typeface="Tahoma"/>
              </a:rPr>
              <a:t>t</a:t>
            </a:r>
            <a:r>
              <a:rPr sz="3600" spc="-114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220" dirty="0">
                <a:solidFill>
                  <a:srgbClr val="EBEBEB"/>
                </a:solidFill>
                <a:latin typeface="Tahoma"/>
                <a:cs typeface="Tahoma"/>
              </a:rPr>
              <a:t>a</a:t>
            </a:r>
            <a:r>
              <a:rPr sz="3600" spc="-6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265" dirty="0">
                <a:solidFill>
                  <a:srgbClr val="EBEBEB"/>
                </a:solidFill>
                <a:latin typeface="Tahoma"/>
                <a:cs typeface="Tahoma"/>
              </a:rPr>
              <a:t>K</a:t>
            </a:r>
            <a:r>
              <a:rPr sz="3600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-140" dirty="0">
                <a:solidFill>
                  <a:srgbClr val="EBEBEB"/>
                </a:solidFill>
                <a:latin typeface="Tahoma"/>
                <a:cs typeface="Tahoma"/>
              </a:rPr>
              <a:t>y</a:t>
            </a:r>
            <a:r>
              <a:rPr sz="3600" spc="-35" dirty="0">
                <a:solidFill>
                  <a:srgbClr val="EBEBEB"/>
                </a:solidFill>
                <a:latin typeface="Tahoma"/>
                <a:cs typeface="Tahoma"/>
              </a:rPr>
              <a:t>l</a:t>
            </a:r>
            <a:r>
              <a:rPr sz="3600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spc="125" dirty="0">
                <a:solidFill>
                  <a:srgbClr val="EBEBEB"/>
                </a:solidFill>
                <a:latin typeface="Tahoma"/>
                <a:cs typeface="Tahoma"/>
              </a:rPr>
              <a:t>gg</a:t>
            </a:r>
            <a:r>
              <a:rPr sz="3600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-409" dirty="0">
                <a:solidFill>
                  <a:srgbClr val="EBEBEB"/>
                </a:solidFill>
                <a:latin typeface="Tahoma"/>
                <a:cs typeface="Tahoma"/>
              </a:rPr>
              <a:t>r</a:t>
            </a:r>
            <a:r>
              <a:rPr sz="3600" spc="-26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229" dirty="0">
                <a:solidFill>
                  <a:srgbClr val="EBEBEB"/>
                </a:solidFill>
                <a:latin typeface="Tahoma"/>
                <a:cs typeface="Tahoma"/>
              </a:rPr>
              <a:t>A</a:t>
            </a:r>
            <a:r>
              <a:rPr sz="3600" spc="-455" dirty="0">
                <a:solidFill>
                  <a:srgbClr val="EBEBEB"/>
                </a:solidFill>
                <a:latin typeface="Tahoma"/>
                <a:cs typeface="Tahoma"/>
              </a:rPr>
              <a:t>tt</a:t>
            </a:r>
            <a:r>
              <a:rPr sz="3600" spc="235" dirty="0">
                <a:solidFill>
                  <a:srgbClr val="EBEBEB"/>
                </a:solidFill>
                <a:latin typeface="Tahoma"/>
                <a:cs typeface="Tahoma"/>
              </a:rPr>
              <a:t>a</a:t>
            </a:r>
            <a:r>
              <a:rPr sz="3600" spc="415" dirty="0">
                <a:solidFill>
                  <a:srgbClr val="EBEBEB"/>
                </a:solidFill>
                <a:latin typeface="Tahoma"/>
                <a:cs typeface="Tahoma"/>
              </a:rPr>
              <a:t>c</a:t>
            </a:r>
            <a:r>
              <a:rPr sz="3600" spc="-55" dirty="0">
                <a:solidFill>
                  <a:srgbClr val="EBEBEB"/>
                </a:solidFill>
                <a:latin typeface="Tahoma"/>
                <a:cs typeface="Tahoma"/>
              </a:rPr>
              <a:t>k?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9970" y="3176524"/>
            <a:ext cx="7732395" cy="2157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/>
              <a:buChar char=""/>
              <a:tabLst>
                <a:tab pos="355600" algn="l"/>
              </a:tabLst>
            </a:pPr>
            <a:r>
              <a:rPr sz="2750" b="1" spc="-80" dirty="0">
                <a:latin typeface="Trebuchet MS"/>
                <a:cs typeface="Trebuchet MS"/>
              </a:rPr>
              <a:t>Use</a:t>
            </a:r>
            <a:r>
              <a:rPr sz="2750" b="1" spc="-285" dirty="0">
                <a:latin typeface="Trebuchet MS"/>
                <a:cs typeface="Trebuchet MS"/>
              </a:rPr>
              <a:t> </a:t>
            </a:r>
            <a:r>
              <a:rPr sz="2750" b="1" spc="-155" dirty="0">
                <a:latin typeface="Trebuchet MS"/>
                <a:cs typeface="Trebuchet MS"/>
              </a:rPr>
              <a:t>reputable</a:t>
            </a:r>
            <a:r>
              <a:rPr sz="2750" b="1" spc="-285" dirty="0">
                <a:latin typeface="Trebuchet MS"/>
                <a:cs typeface="Trebuchet MS"/>
              </a:rPr>
              <a:t> </a:t>
            </a:r>
            <a:r>
              <a:rPr sz="2750" b="1" spc="-160" dirty="0">
                <a:latin typeface="Trebuchet MS"/>
                <a:cs typeface="Trebuchet MS"/>
              </a:rPr>
              <a:t>antivirus</a:t>
            </a:r>
            <a:r>
              <a:rPr sz="2750" b="1" spc="-5" dirty="0">
                <a:latin typeface="Trebuchet MS"/>
                <a:cs typeface="Trebuchet MS"/>
              </a:rPr>
              <a:t> </a:t>
            </a:r>
            <a:r>
              <a:rPr sz="2750" b="1" spc="-145" dirty="0">
                <a:latin typeface="Trebuchet MS"/>
                <a:cs typeface="Trebuchet MS"/>
              </a:rPr>
              <a:t>and</a:t>
            </a:r>
            <a:r>
              <a:rPr sz="2750" b="1" spc="-204" dirty="0">
                <a:latin typeface="Trebuchet MS"/>
                <a:cs typeface="Trebuchet MS"/>
              </a:rPr>
              <a:t> </a:t>
            </a:r>
            <a:r>
              <a:rPr sz="2750" b="1" spc="-170" dirty="0">
                <a:latin typeface="Trebuchet MS"/>
                <a:cs typeface="Trebuchet MS"/>
              </a:rPr>
              <a:t>anti-malware</a:t>
            </a:r>
            <a:r>
              <a:rPr sz="2750" b="1" spc="-60" dirty="0">
                <a:latin typeface="Trebuchet MS"/>
                <a:cs typeface="Trebuchet MS"/>
              </a:rPr>
              <a:t> </a:t>
            </a:r>
            <a:r>
              <a:rPr sz="2750" b="1" spc="-165" dirty="0">
                <a:latin typeface="Trebuchet MS"/>
                <a:cs typeface="Trebuchet MS"/>
              </a:rPr>
              <a:t>software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9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750" b="1" spc="-135" dirty="0">
                <a:latin typeface="Trebuchet MS"/>
                <a:cs typeface="Trebuchet MS"/>
              </a:rPr>
              <a:t>Enable</a:t>
            </a:r>
            <a:r>
              <a:rPr sz="2750" b="1" spc="-215" dirty="0">
                <a:latin typeface="Trebuchet MS"/>
                <a:cs typeface="Trebuchet MS"/>
              </a:rPr>
              <a:t> </a:t>
            </a:r>
            <a:r>
              <a:rPr sz="2750" b="1" spc="-80" dirty="0">
                <a:latin typeface="Trebuchet MS"/>
                <a:cs typeface="Trebuchet MS"/>
              </a:rPr>
              <a:t>a</a:t>
            </a:r>
            <a:r>
              <a:rPr sz="2750" b="1" spc="-340" dirty="0">
                <a:latin typeface="Trebuchet MS"/>
                <a:cs typeface="Trebuchet MS"/>
              </a:rPr>
              <a:t> </a:t>
            </a:r>
            <a:r>
              <a:rPr sz="2750" b="1" spc="-165" dirty="0">
                <a:latin typeface="Trebuchet MS"/>
                <a:cs typeface="Trebuchet MS"/>
              </a:rPr>
              <a:t>firewall</a:t>
            </a:r>
            <a:r>
              <a:rPr sz="2750" b="1" spc="-160" dirty="0">
                <a:latin typeface="Trebuchet MS"/>
                <a:cs typeface="Trebuchet MS"/>
              </a:rPr>
              <a:t> to</a:t>
            </a:r>
            <a:r>
              <a:rPr sz="2750" b="1" spc="-390" dirty="0">
                <a:latin typeface="Trebuchet MS"/>
                <a:cs typeface="Trebuchet MS"/>
              </a:rPr>
              <a:t> </a:t>
            </a:r>
            <a:r>
              <a:rPr sz="2750" b="1" spc="-105" dirty="0">
                <a:latin typeface="Trebuchet MS"/>
                <a:cs typeface="Trebuchet MS"/>
              </a:rPr>
              <a:t>block</a:t>
            </a:r>
            <a:r>
              <a:rPr sz="2750" b="1" spc="-215" dirty="0">
                <a:latin typeface="Trebuchet MS"/>
                <a:cs typeface="Trebuchet MS"/>
              </a:rPr>
              <a:t> </a:t>
            </a:r>
            <a:r>
              <a:rPr sz="2750" b="1" spc="-190" dirty="0">
                <a:latin typeface="Trebuchet MS"/>
                <a:cs typeface="Trebuchet MS"/>
              </a:rPr>
              <a:t>unauthorized</a:t>
            </a:r>
            <a:r>
              <a:rPr sz="2750" b="1" spc="20" dirty="0">
                <a:latin typeface="Trebuchet MS"/>
                <a:cs typeface="Trebuchet MS"/>
              </a:rPr>
              <a:t> </a:t>
            </a:r>
            <a:r>
              <a:rPr sz="2750" b="1" spc="-40" dirty="0">
                <a:latin typeface="Trebuchet MS"/>
                <a:cs typeface="Trebuchet MS"/>
              </a:rPr>
              <a:t>access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9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750" b="1" spc="-80" dirty="0">
                <a:latin typeface="Trebuchet MS"/>
                <a:cs typeface="Trebuchet MS"/>
              </a:rPr>
              <a:t>Use</a:t>
            </a:r>
            <a:r>
              <a:rPr sz="2750" b="1" spc="-285" dirty="0">
                <a:latin typeface="Trebuchet MS"/>
                <a:cs typeface="Trebuchet MS"/>
              </a:rPr>
              <a:t> </a:t>
            </a:r>
            <a:r>
              <a:rPr sz="2750" b="1" spc="-80" dirty="0">
                <a:latin typeface="Trebuchet MS"/>
                <a:cs typeface="Trebuchet MS"/>
              </a:rPr>
              <a:t>a</a:t>
            </a:r>
            <a:r>
              <a:rPr sz="2750" b="1" spc="-335" dirty="0">
                <a:latin typeface="Trebuchet MS"/>
                <a:cs typeface="Trebuchet MS"/>
              </a:rPr>
              <a:t> </a:t>
            </a:r>
            <a:r>
              <a:rPr sz="2750" b="1" spc="-180" dirty="0">
                <a:latin typeface="Trebuchet MS"/>
                <a:cs typeface="Trebuchet MS"/>
              </a:rPr>
              <a:t>virtual</a:t>
            </a:r>
            <a:r>
              <a:rPr sz="2750" b="1" spc="-85" dirty="0">
                <a:latin typeface="Trebuchet MS"/>
                <a:cs typeface="Trebuchet MS"/>
              </a:rPr>
              <a:t> </a:t>
            </a:r>
            <a:r>
              <a:rPr sz="2750" b="1" spc="-180" dirty="0">
                <a:latin typeface="Trebuchet MS"/>
                <a:cs typeface="Trebuchet MS"/>
              </a:rPr>
              <a:t>keyboard</a:t>
            </a:r>
            <a:r>
              <a:rPr sz="2750" b="1" spc="-200" dirty="0">
                <a:latin typeface="Trebuchet MS"/>
                <a:cs typeface="Trebuchet MS"/>
              </a:rPr>
              <a:t> </a:t>
            </a:r>
            <a:r>
              <a:rPr sz="2750" b="1" spc="-190" dirty="0">
                <a:latin typeface="Trebuchet MS"/>
                <a:cs typeface="Trebuchet MS"/>
              </a:rPr>
              <a:t>for</a:t>
            </a:r>
            <a:r>
              <a:rPr sz="2750" b="1" spc="-335" dirty="0">
                <a:latin typeface="Trebuchet MS"/>
                <a:cs typeface="Trebuchet MS"/>
              </a:rPr>
              <a:t> </a:t>
            </a:r>
            <a:r>
              <a:rPr sz="2750" b="1" spc="-125" dirty="0">
                <a:latin typeface="Trebuchet MS"/>
                <a:cs typeface="Trebuchet MS"/>
              </a:rPr>
              <a:t>sensitive</a:t>
            </a:r>
            <a:r>
              <a:rPr sz="2750" b="1" spc="-130" dirty="0">
                <a:latin typeface="Trebuchet MS"/>
                <a:cs typeface="Trebuchet MS"/>
              </a:rPr>
              <a:t> </a:t>
            </a:r>
            <a:r>
              <a:rPr sz="2750" b="1" spc="-60" dirty="0">
                <a:latin typeface="Trebuchet MS"/>
                <a:cs typeface="Trebuchet MS"/>
              </a:rPr>
              <a:t>tasks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827" y="2724530"/>
            <a:ext cx="9217025" cy="1871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62660" indent="-344170">
              <a:lnSpc>
                <a:spcPct val="100000"/>
              </a:lnSpc>
              <a:spcBef>
                <a:spcPts val="130"/>
              </a:spcBef>
              <a:buFont typeface="Wingdings"/>
              <a:buChar char=""/>
              <a:tabLst>
                <a:tab pos="963294" algn="l"/>
              </a:tabLst>
            </a:pPr>
            <a:r>
              <a:rPr sz="2750" b="1" spc="-70" dirty="0">
                <a:latin typeface="Trebuchet MS"/>
                <a:cs typeface="Trebuchet MS"/>
              </a:rPr>
              <a:t>B</a:t>
            </a:r>
            <a:r>
              <a:rPr sz="2750" b="1" spc="-175" dirty="0">
                <a:latin typeface="Trebuchet MS"/>
                <a:cs typeface="Trebuchet MS"/>
              </a:rPr>
              <a:t>e</a:t>
            </a:r>
            <a:r>
              <a:rPr sz="2750" b="1" spc="-365" dirty="0">
                <a:latin typeface="Trebuchet MS"/>
                <a:cs typeface="Trebuchet MS"/>
              </a:rPr>
              <a:t> </a:t>
            </a:r>
            <a:r>
              <a:rPr sz="2750" b="1" spc="-60" dirty="0">
                <a:latin typeface="Trebuchet MS"/>
                <a:cs typeface="Trebuchet MS"/>
              </a:rPr>
              <a:t>c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150" dirty="0">
                <a:latin typeface="Trebuchet MS"/>
                <a:cs typeface="Trebuchet MS"/>
              </a:rPr>
              <a:t>i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90" dirty="0">
                <a:latin typeface="Trebuchet MS"/>
                <a:cs typeface="Trebuchet MS"/>
              </a:rPr>
              <a:t>s</a:t>
            </a:r>
            <a:r>
              <a:rPr sz="2750" b="1" spc="-90" dirty="0">
                <a:latin typeface="Trebuchet MS"/>
                <a:cs typeface="Trebuchet MS"/>
              </a:rPr>
              <a:t> </a:t>
            </a:r>
            <a:r>
              <a:rPr sz="2750" b="1" spc="-254" dirty="0">
                <a:latin typeface="Trebuchet MS"/>
                <a:cs typeface="Trebuchet MS"/>
              </a:rPr>
              <a:t>w</a:t>
            </a:r>
            <a:r>
              <a:rPr sz="2750" b="1" spc="-240" dirty="0">
                <a:latin typeface="Trebuchet MS"/>
                <a:cs typeface="Trebuchet MS"/>
              </a:rPr>
              <a:t>h</a:t>
            </a:r>
            <a:r>
              <a:rPr sz="2750" b="1" spc="-160" dirty="0">
                <a:latin typeface="Trebuchet MS"/>
                <a:cs typeface="Trebuchet MS"/>
              </a:rPr>
              <a:t>e</a:t>
            </a:r>
            <a:r>
              <a:rPr sz="2750" b="1" spc="-165" dirty="0">
                <a:latin typeface="Trebuchet MS"/>
                <a:cs typeface="Trebuchet MS"/>
              </a:rPr>
              <a:t>n</a:t>
            </a:r>
            <a:r>
              <a:rPr sz="2750" b="1" spc="-270" dirty="0">
                <a:latin typeface="Trebuchet MS"/>
                <a:cs typeface="Trebuchet MS"/>
              </a:rPr>
              <a:t> 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-25" dirty="0">
                <a:latin typeface="Trebuchet MS"/>
                <a:cs typeface="Trebuchet MS"/>
              </a:rPr>
              <a:t>s</a:t>
            </a:r>
            <a:r>
              <a:rPr sz="2750" b="1" spc="-45" dirty="0">
                <a:latin typeface="Trebuchet MS"/>
                <a:cs typeface="Trebuchet MS"/>
              </a:rPr>
              <a:t>i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00" dirty="0">
                <a:latin typeface="Trebuchet MS"/>
                <a:cs typeface="Trebuchet MS"/>
              </a:rPr>
              <a:t>g</a:t>
            </a:r>
            <a:r>
              <a:rPr sz="2750" b="1" spc="-165" dirty="0">
                <a:latin typeface="Trebuchet MS"/>
                <a:cs typeface="Trebuchet MS"/>
              </a:rPr>
              <a:t> </a:t>
            </a:r>
            <a:r>
              <a:rPr sz="2750" b="1" spc="-105" dirty="0">
                <a:latin typeface="Trebuchet MS"/>
                <a:cs typeface="Trebuchet MS"/>
              </a:rPr>
              <a:t>p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-105" dirty="0">
                <a:latin typeface="Trebuchet MS"/>
                <a:cs typeface="Trebuchet MS"/>
              </a:rPr>
              <a:t>b</a:t>
            </a:r>
            <a:r>
              <a:rPr sz="2750" b="1" spc="-95" dirty="0">
                <a:latin typeface="Trebuchet MS"/>
                <a:cs typeface="Trebuchet MS"/>
              </a:rPr>
              <a:t>l</a:t>
            </a:r>
            <a:r>
              <a:rPr sz="2750" b="1" spc="-120" dirty="0">
                <a:latin typeface="Trebuchet MS"/>
                <a:cs typeface="Trebuchet MS"/>
              </a:rPr>
              <a:t>i</a:t>
            </a:r>
            <a:r>
              <a:rPr sz="2750" b="1" spc="-30" dirty="0">
                <a:latin typeface="Trebuchet MS"/>
                <a:cs typeface="Trebuchet MS"/>
              </a:rPr>
              <a:t>c</a:t>
            </a:r>
            <a:r>
              <a:rPr sz="2750" b="1" spc="-260" dirty="0">
                <a:latin typeface="Trebuchet MS"/>
                <a:cs typeface="Trebuchet MS"/>
              </a:rPr>
              <a:t> </a:t>
            </a:r>
            <a:r>
              <a:rPr sz="2750" b="1" spc="-70" dirty="0">
                <a:latin typeface="Trebuchet MS"/>
                <a:cs typeface="Trebuchet MS"/>
              </a:rPr>
              <a:t>s</a:t>
            </a:r>
            <a:r>
              <a:rPr sz="2750" b="1" spc="-125" dirty="0">
                <a:latin typeface="Trebuchet MS"/>
                <a:cs typeface="Trebuchet MS"/>
              </a:rPr>
              <a:t>y</a:t>
            </a:r>
            <a:r>
              <a:rPr sz="2750" b="1" spc="-65" dirty="0">
                <a:latin typeface="Trebuchet MS"/>
                <a:cs typeface="Trebuchet MS"/>
              </a:rPr>
              <a:t>s</a:t>
            </a:r>
            <a:r>
              <a:rPr sz="2750" b="1" spc="-50" dirty="0">
                <a:latin typeface="Trebuchet MS"/>
                <a:cs typeface="Trebuchet MS"/>
              </a:rPr>
              <a:t>t</a:t>
            </a:r>
            <a:r>
              <a:rPr sz="2750" b="1" spc="-160" dirty="0">
                <a:latin typeface="Trebuchet MS"/>
                <a:cs typeface="Trebuchet MS"/>
              </a:rPr>
              <a:t>e</a:t>
            </a:r>
            <a:r>
              <a:rPr sz="2750" b="1" spc="-120" dirty="0">
                <a:latin typeface="Trebuchet MS"/>
                <a:cs typeface="Trebuchet MS"/>
              </a:rPr>
              <a:t>m</a:t>
            </a:r>
            <a:r>
              <a:rPr sz="2750" b="1" spc="90" dirty="0">
                <a:latin typeface="Trebuchet MS"/>
                <a:cs typeface="Trebuchet MS"/>
              </a:rPr>
              <a:t>s</a:t>
            </a:r>
            <a:r>
              <a:rPr sz="2750" b="1" spc="-385" dirty="0">
                <a:latin typeface="Trebuchet MS"/>
                <a:cs typeface="Trebuchet MS"/>
              </a:rPr>
              <a:t> 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245" dirty="0">
                <a:latin typeface="Trebuchet MS"/>
                <a:cs typeface="Trebuchet MS"/>
              </a:rPr>
              <a:t>r</a:t>
            </a:r>
            <a:r>
              <a:rPr sz="2750" b="1" spc="-265" dirty="0">
                <a:latin typeface="Trebuchet MS"/>
                <a:cs typeface="Trebuchet MS"/>
              </a:rPr>
              <a:t> 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60" dirty="0">
                <a:latin typeface="Trebuchet MS"/>
                <a:cs typeface="Trebuchet MS"/>
              </a:rPr>
              <a:t>e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229" dirty="0">
                <a:latin typeface="Trebuchet MS"/>
                <a:cs typeface="Trebuchet MS"/>
              </a:rPr>
              <a:t>w</a:t>
            </a:r>
            <a:r>
              <a:rPr sz="2750" b="1" spc="-185" dirty="0">
                <a:latin typeface="Trebuchet MS"/>
                <a:cs typeface="Trebuchet MS"/>
              </a:rPr>
              <a:t>o</a:t>
            </a:r>
            <a:r>
              <a:rPr sz="2750" b="1" spc="-280" dirty="0">
                <a:latin typeface="Trebuchet MS"/>
                <a:cs typeface="Trebuchet MS"/>
              </a:rPr>
              <a:t>r</a:t>
            </a:r>
            <a:r>
              <a:rPr sz="2750" b="1" spc="-165" dirty="0">
                <a:latin typeface="Trebuchet MS"/>
                <a:cs typeface="Trebuchet MS"/>
              </a:rPr>
              <a:t>k</a:t>
            </a:r>
            <a:r>
              <a:rPr sz="2750" b="1" spc="90" dirty="0">
                <a:latin typeface="Trebuchet MS"/>
                <a:cs typeface="Trebuchet MS"/>
              </a:rPr>
              <a:t>s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950">
              <a:latin typeface="Trebuchet MS"/>
              <a:cs typeface="Trebuchet MS"/>
            </a:endParaRPr>
          </a:p>
          <a:p>
            <a:pPr marL="962660" indent="-344170">
              <a:lnSpc>
                <a:spcPct val="100000"/>
              </a:lnSpc>
              <a:buFont typeface="Wingdings"/>
              <a:buChar char=""/>
              <a:tabLst>
                <a:tab pos="963294" algn="l"/>
              </a:tabLst>
            </a:pPr>
            <a:r>
              <a:rPr sz="2750" b="1" spc="-150" dirty="0">
                <a:latin typeface="Trebuchet MS"/>
                <a:cs typeface="Trebuchet MS"/>
              </a:rPr>
              <a:t>R</a:t>
            </a:r>
            <a:r>
              <a:rPr sz="2750" b="1" spc="-125" dirty="0">
                <a:latin typeface="Trebuchet MS"/>
                <a:cs typeface="Trebuchet MS"/>
              </a:rPr>
              <a:t>eg</a:t>
            </a:r>
            <a:r>
              <a:rPr sz="2750" b="1" spc="-185" dirty="0">
                <a:latin typeface="Trebuchet MS"/>
                <a:cs typeface="Trebuchet MS"/>
              </a:rPr>
              <a:t>u</a:t>
            </a:r>
            <a:r>
              <a:rPr sz="2750" b="1" spc="-55" dirty="0">
                <a:latin typeface="Trebuchet MS"/>
                <a:cs typeface="Trebuchet MS"/>
              </a:rPr>
              <a:t>l</a:t>
            </a:r>
            <a:r>
              <a:rPr sz="2750" b="1" spc="-135" dirty="0">
                <a:latin typeface="Trebuchet MS"/>
                <a:cs typeface="Trebuchet MS"/>
              </a:rPr>
              <a:t>a</a:t>
            </a:r>
            <a:r>
              <a:rPr sz="2750" b="1" spc="-280" dirty="0">
                <a:latin typeface="Trebuchet MS"/>
                <a:cs typeface="Trebuchet MS"/>
              </a:rPr>
              <a:t>r</a:t>
            </a:r>
            <a:r>
              <a:rPr sz="2750" b="1" spc="-110" dirty="0">
                <a:latin typeface="Trebuchet MS"/>
                <a:cs typeface="Trebuchet MS"/>
              </a:rPr>
              <a:t>l</a:t>
            </a:r>
            <a:r>
              <a:rPr sz="2750" b="1" spc="-190" dirty="0">
                <a:latin typeface="Trebuchet MS"/>
                <a:cs typeface="Trebuchet MS"/>
              </a:rPr>
              <a:t>y</a:t>
            </a:r>
            <a:r>
              <a:rPr sz="2750" b="1" spc="-125" dirty="0">
                <a:latin typeface="Trebuchet MS"/>
                <a:cs typeface="Trebuchet MS"/>
              </a:rPr>
              <a:t> 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-110" dirty="0">
                <a:latin typeface="Trebuchet MS"/>
                <a:cs typeface="Trebuchet MS"/>
              </a:rPr>
              <a:t>p</a:t>
            </a:r>
            <a:r>
              <a:rPr sz="2750" b="1" spc="-105" dirty="0">
                <a:latin typeface="Trebuchet MS"/>
                <a:cs typeface="Trebuchet MS"/>
              </a:rPr>
              <a:t>d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180" dirty="0">
                <a:latin typeface="Trebuchet MS"/>
                <a:cs typeface="Trebuchet MS"/>
              </a:rPr>
              <a:t>e</a:t>
            </a:r>
            <a:r>
              <a:rPr sz="2750" b="1" spc="-290" dirty="0">
                <a:latin typeface="Trebuchet MS"/>
                <a:cs typeface="Trebuchet MS"/>
              </a:rPr>
              <a:t> </a:t>
            </a:r>
            <a:r>
              <a:rPr sz="2750" b="1" spc="-275" dirty="0">
                <a:latin typeface="Trebuchet MS"/>
                <a:cs typeface="Trebuchet MS"/>
              </a:rPr>
              <a:t>y</a:t>
            </a:r>
            <a:r>
              <a:rPr sz="2750" b="1" spc="-140" dirty="0">
                <a:latin typeface="Trebuchet MS"/>
                <a:cs typeface="Trebuchet MS"/>
              </a:rPr>
              <a:t>o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-245" dirty="0">
                <a:latin typeface="Trebuchet MS"/>
                <a:cs typeface="Trebuchet MS"/>
              </a:rPr>
              <a:t>r</a:t>
            </a:r>
            <a:r>
              <a:rPr sz="2750" b="1" spc="-190" dirty="0">
                <a:latin typeface="Trebuchet MS"/>
                <a:cs typeface="Trebuchet MS"/>
              </a:rPr>
              <a:t> </a:t>
            </a:r>
            <a:r>
              <a:rPr sz="2750" b="1" spc="-140" dirty="0">
                <a:latin typeface="Trebuchet MS"/>
                <a:cs typeface="Trebuchet MS"/>
              </a:rPr>
              <a:t>o</a:t>
            </a:r>
            <a:r>
              <a:rPr sz="2750" b="1" spc="-110" dirty="0">
                <a:latin typeface="Trebuchet MS"/>
                <a:cs typeface="Trebuchet MS"/>
              </a:rPr>
              <a:t>p</a:t>
            </a:r>
            <a:r>
              <a:rPr sz="2750" b="1" spc="-165" dirty="0">
                <a:latin typeface="Trebuchet MS"/>
                <a:cs typeface="Trebuchet MS"/>
              </a:rPr>
              <a:t>e</a:t>
            </a:r>
            <a:r>
              <a:rPr sz="2750" b="1" spc="-355" dirty="0">
                <a:latin typeface="Trebuchet MS"/>
                <a:cs typeface="Trebuchet MS"/>
              </a:rPr>
              <a:t>r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150" dirty="0">
                <a:latin typeface="Trebuchet MS"/>
                <a:cs typeface="Trebuchet MS"/>
              </a:rPr>
              <a:t>i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05" dirty="0">
                <a:latin typeface="Trebuchet MS"/>
                <a:cs typeface="Trebuchet MS"/>
              </a:rPr>
              <a:t>g</a:t>
            </a:r>
            <a:r>
              <a:rPr sz="2750" b="1" spc="-165" dirty="0">
                <a:latin typeface="Trebuchet MS"/>
                <a:cs typeface="Trebuchet MS"/>
              </a:rPr>
              <a:t> </a:t>
            </a:r>
            <a:r>
              <a:rPr sz="2750" b="1" spc="-70" dirty="0">
                <a:latin typeface="Trebuchet MS"/>
                <a:cs typeface="Trebuchet MS"/>
              </a:rPr>
              <a:t>s</a:t>
            </a:r>
            <a:r>
              <a:rPr sz="2750" b="1" spc="-120" dirty="0">
                <a:latin typeface="Trebuchet MS"/>
                <a:cs typeface="Trebuchet MS"/>
              </a:rPr>
              <a:t>y</a:t>
            </a:r>
            <a:r>
              <a:rPr sz="2750" b="1" spc="-65" dirty="0">
                <a:latin typeface="Trebuchet MS"/>
                <a:cs typeface="Trebuchet MS"/>
              </a:rPr>
              <a:t>s</a:t>
            </a:r>
            <a:r>
              <a:rPr sz="2750" b="1" spc="-50" dirty="0">
                <a:latin typeface="Trebuchet MS"/>
                <a:cs typeface="Trebuchet MS"/>
              </a:rPr>
              <a:t>t</a:t>
            </a:r>
            <a:r>
              <a:rPr sz="2750" b="1" spc="-165" dirty="0">
                <a:latin typeface="Trebuchet MS"/>
                <a:cs typeface="Trebuchet MS"/>
              </a:rPr>
              <a:t>e</a:t>
            </a:r>
            <a:r>
              <a:rPr sz="2750" b="1" spc="-130" dirty="0">
                <a:latin typeface="Trebuchet MS"/>
                <a:cs typeface="Trebuchet MS"/>
              </a:rPr>
              <a:t>m</a:t>
            </a:r>
            <a:r>
              <a:rPr sz="2750" b="1" spc="-370" dirty="0">
                <a:latin typeface="Trebuchet MS"/>
                <a:cs typeface="Trebuchet MS"/>
              </a:rPr>
              <a:t> 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30" dirty="0">
                <a:latin typeface="Trebuchet MS"/>
                <a:cs typeface="Trebuchet MS"/>
              </a:rPr>
              <a:t>d</a:t>
            </a:r>
            <a:r>
              <a:rPr sz="2750" b="1" spc="-210" dirty="0">
                <a:latin typeface="Trebuchet MS"/>
                <a:cs typeface="Trebuchet MS"/>
              </a:rPr>
              <a:t> 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110" dirty="0">
                <a:latin typeface="Trebuchet MS"/>
                <a:cs typeface="Trebuchet MS"/>
              </a:rPr>
              <a:t>pp</a:t>
            </a:r>
            <a:r>
              <a:rPr sz="2750" b="1" spc="-95" dirty="0">
                <a:latin typeface="Trebuchet MS"/>
                <a:cs typeface="Trebuchet MS"/>
              </a:rPr>
              <a:t>l</a:t>
            </a:r>
            <a:r>
              <a:rPr sz="2750" b="1" spc="-120" dirty="0">
                <a:latin typeface="Trebuchet MS"/>
                <a:cs typeface="Trebuchet MS"/>
              </a:rPr>
              <a:t>i</a:t>
            </a:r>
            <a:r>
              <a:rPr sz="2750" b="1" spc="-60" dirty="0">
                <a:latin typeface="Trebuchet MS"/>
                <a:cs typeface="Trebuchet MS"/>
              </a:rPr>
              <a:t>c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150" dirty="0">
                <a:latin typeface="Trebuchet MS"/>
                <a:cs typeface="Trebuchet MS"/>
              </a:rPr>
              <a:t>i</a:t>
            </a:r>
            <a:r>
              <a:rPr sz="2750" b="1" spc="-140" dirty="0">
                <a:latin typeface="Trebuchet MS"/>
                <a:cs typeface="Trebuchet MS"/>
              </a:rPr>
              <a:t>o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90" dirty="0">
                <a:latin typeface="Trebuchet MS"/>
                <a:cs typeface="Trebuchet MS"/>
              </a:rPr>
              <a:t>s</a:t>
            </a: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325" dirty="0">
                <a:solidFill>
                  <a:srgbClr val="EBEBEB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2824" y="4431665"/>
            <a:ext cx="86493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Wingdings"/>
              <a:buChar char=""/>
              <a:tabLst>
                <a:tab pos="356235" algn="l"/>
              </a:tabLst>
            </a:pPr>
            <a:r>
              <a:rPr sz="2750" b="1" spc="-90" dirty="0">
                <a:latin typeface="Trebuchet MS"/>
                <a:cs typeface="Trebuchet MS"/>
              </a:rPr>
              <a:t>Im</a:t>
            </a:r>
            <a:r>
              <a:rPr sz="2750" b="1" spc="-60" dirty="0">
                <a:latin typeface="Trebuchet MS"/>
                <a:cs typeface="Trebuchet MS"/>
              </a:rPr>
              <a:t>p</a:t>
            </a:r>
            <a:r>
              <a:rPr sz="2750" b="1" spc="-85" dirty="0">
                <a:latin typeface="Trebuchet MS"/>
                <a:cs typeface="Trebuchet MS"/>
              </a:rPr>
              <a:t>l</a:t>
            </a:r>
            <a:r>
              <a:rPr sz="2750" b="1" spc="-150" dirty="0">
                <a:latin typeface="Trebuchet MS"/>
                <a:cs typeface="Trebuchet MS"/>
              </a:rPr>
              <a:t>e</a:t>
            </a:r>
            <a:r>
              <a:rPr sz="2750" b="1" spc="-120" dirty="0">
                <a:latin typeface="Trebuchet MS"/>
                <a:cs typeface="Trebuchet MS"/>
              </a:rPr>
              <a:t>m</a:t>
            </a:r>
            <a:r>
              <a:rPr sz="2750" b="1" spc="-160" dirty="0">
                <a:latin typeface="Trebuchet MS"/>
                <a:cs typeface="Trebuchet MS"/>
              </a:rPr>
              <a:t>e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204" dirty="0">
                <a:latin typeface="Trebuchet MS"/>
                <a:cs typeface="Trebuchet MS"/>
              </a:rPr>
              <a:t>t</a:t>
            </a:r>
            <a:r>
              <a:rPr sz="2750" b="1" spc="-300" dirty="0">
                <a:latin typeface="Trebuchet MS"/>
                <a:cs typeface="Trebuchet MS"/>
              </a:rPr>
              <a:t> 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229" dirty="0">
                <a:latin typeface="Trebuchet MS"/>
                <a:cs typeface="Trebuchet MS"/>
              </a:rPr>
              <a:t>w</a:t>
            </a:r>
            <a:r>
              <a:rPr sz="2750" b="1" spc="-160" dirty="0">
                <a:latin typeface="Trebuchet MS"/>
                <a:cs typeface="Trebuchet MS"/>
              </a:rPr>
              <a:t>o</a:t>
            </a:r>
            <a:r>
              <a:rPr sz="2750" b="1" spc="-185" dirty="0">
                <a:latin typeface="Trebuchet MS"/>
                <a:cs typeface="Trebuchet MS"/>
              </a:rPr>
              <a:t>-</a:t>
            </a:r>
            <a:r>
              <a:rPr sz="2750" b="1" spc="-195" dirty="0">
                <a:latin typeface="Trebuchet MS"/>
                <a:cs typeface="Trebuchet MS"/>
              </a:rPr>
              <a:t>f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60" dirty="0">
                <a:latin typeface="Trebuchet MS"/>
                <a:cs typeface="Trebuchet MS"/>
              </a:rPr>
              <a:t>c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245" dirty="0">
                <a:latin typeface="Trebuchet MS"/>
                <a:cs typeface="Trebuchet MS"/>
              </a:rPr>
              <a:t>r</a:t>
            </a:r>
            <a:r>
              <a:rPr sz="2750" b="1" spc="-114" dirty="0">
                <a:latin typeface="Trebuchet MS"/>
                <a:cs typeface="Trebuchet MS"/>
              </a:rPr>
              <a:t> 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204" dirty="0">
                <a:latin typeface="Trebuchet MS"/>
                <a:cs typeface="Trebuchet MS"/>
              </a:rPr>
              <a:t>h</a:t>
            </a:r>
            <a:r>
              <a:rPr sz="2750" b="1" spc="-160" dirty="0">
                <a:latin typeface="Trebuchet MS"/>
                <a:cs typeface="Trebuchet MS"/>
              </a:rPr>
              <a:t>e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150" dirty="0">
                <a:latin typeface="Trebuchet MS"/>
                <a:cs typeface="Trebuchet MS"/>
              </a:rPr>
              <a:t>i</a:t>
            </a:r>
            <a:r>
              <a:rPr sz="2750" b="1" spc="-60" dirty="0">
                <a:latin typeface="Trebuchet MS"/>
                <a:cs typeface="Trebuchet MS"/>
              </a:rPr>
              <a:t>c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150" dirty="0">
                <a:latin typeface="Trebuchet MS"/>
                <a:cs typeface="Trebuchet MS"/>
              </a:rPr>
              <a:t>i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165" dirty="0">
                <a:latin typeface="Trebuchet MS"/>
                <a:cs typeface="Trebuchet MS"/>
              </a:rPr>
              <a:t>n</a:t>
            </a:r>
            <a:r>
              <a:rPr sz="2750" b="1" spc="-45" dirty="0">
                <a:latin typeface="Trebuchet MS"/>
                <a:cs typeface="Trebuchet MS"/>
              </a:rPr>
              <a:t> </a:t>
            </a:r>
            <a:r>
              <a:rPr sz="2750" b="1" spc="-195" dirty="0">
                <a:latin typeface="Trebuchet MS"/>
                <a:cs typeface="Trebuchet MS"/>
              </a:rPr>
              <a:t>f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245" dirty="0">
                <a:latin typeface="Trebuchet MS"/>
                <a:cs typeface="Trebuchet MS"/>
              </a:rPr>
              <a:t>r</a:t>
            </a:r>
            <a:r>
              <a:rPr sz="2750" b="1" spc="-265" dirty="0">
                <a:latin typeface="Trebuchet MS"/>
                <a:cs typeface="Trebuchet MS"/>
              </a:rPr>
              <a:t> 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95" dirty="0">
                <a:latin typeface="Trebuchet MS"/>
                <a:cs typeface="Trebuchet MS"/>
              </a:rPr>
              <a:t>l</a:t>
            </a:r>
            <a:r>
              <a:rPr sz="2750" b="1" spc="-120" dirty="0">
                <a:latin typeface="Trebuchet MS"/>
                <a:cs typeface="Trebuchet MS"/>
              </a:rPr>
              <a:t>i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75" dirty="0">
                <a:latin typeface="Trebuchet MS"/>
                <a:cs typeface="Trebuchet MS"/>
              </a:rPr>
              <a:t>e</a:t>
            </a:r>
            <a:r>
              <a:rPr sz="2750" b="1" spc="-215" dirty="0">
                <a:latin typeface="Trebuchet MS"/>
                <a:cs typeface="Trebuchet MS"/>
              </a:rPr>
              <a:t> 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60" dirty="0">
                <a:latin typeface="Trebuchet MS"/>
                <a:cs typeface="Trebuchet MS"/>
              </a:rPr>
              <a:t>cc</a:t>
            </a:r>
            <a:r>
              <a:rPr sz="2750" b="1" spc="-135" dirty="0">
                <a:latin typeface="Trebuchet MS"/>
                <a:cs typeface="Trebuchet MS"/>
              </a:rPr>
              <a:t>o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90" dirty="0">
                <a:latin typeface="Trebuchet MS"/>
                <a:cs typeface="Trebuchet MS"/>
              </a:rPr>
              <a:t>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2824" y="5290184"/>
            <a:ext cx="89884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Wingdings"/>
              <a:buChar char=""/>
              <a:tabLst>
                <a:tab pos="356235" algn="l"/>
              </a:tabLst>
            </a:pPr>
            <a:r>
              <a:rPr sz="2750" b="1" spc="-150" dirty="0">
                <a:latin typeface="Trebuchet MS"/>
                <a:cs typeface="Trebuchet MS"/>
              </a:rPr>
              <a:t>Regularly</a:t>
            </a:r>
            <a:r>
              <a:rPr sz="2750" b="1" spc="-125" dirty="0">
                <a:latin typeface="Trebuchet MS"/>
                <a:cs typeface="Trebuchet MS"/>
              </a:rPr>
              <a:t> </a:t>
            </a:r>
            <a:r>
              <a:rPr sz="2750" b="1" spc="-170" dirty="0">
                <a:latin typeface="Trebuchet MS"/>
                <a:cs typeface="Trebuchet MS"/>
              </a:rPr>
              <a:t>monitor</a:t>
            </a:r>
            <a:r>
              <a:rPr sz="2750" b="1" spc="-190" dirty="0">
                <a:latin typeface="Trebuchet MS"/>
                <a:cs typeface="Trebuchet MS"/>
              </a:rPr>
              <a:t> </a:t>
            </a:r>
            <a:r>
              <a:rPr sz="2750" b="1" spc="-215" dirty="0">
                <a:latin typeface="Trebuchet MS"/>
                <a:cs typeface="Trebuchet MS"/>
              </a:rPr>
              <a:t>your</a:t>
            </a:r>
            <a:r>
              <a:rPr sz="2750" b="1" spc="-265" dirty="0">
                <a:latin typeface="Trebuchet MS"/>
                <a:cs typeface="Trebuchet MS"/>
              </a:rPr>
              <a:t> </a:t>
            </a:r>
            <a:r>
              <a:rPr sz="2750" b="1" spc="-110" dirty="0">
                <a:latin typeface="Trebuchet MS"/>
                <a:cs typeface="Trebuchet MS"/>
              </a:rPr>
              <a:t>accounts</a:t>
            </a:r>
            <a:r>
              <a:rPr sz="2750" b="1" spc="-85" dirty="0">
                <a:latin typeface="Trebuchet MS"/>
                <a:cs typeface="Trebuchet MS"/>
              </a:rPr>
              <a:t> </a:t>
            </a:r>
            <a:r>
              <a:rPr sz="2750" b="1" spc="-190" dirty="0">
                <a:latin typeface="Trebuchet MS"/>
                <a:cs typeface="Trebuchet MS"/>
              </a:rPr>
              <a:t>for</a:t>
            </a:r>
            <a:r>
              <a:rPr sz="2750" b="1" spc="-265" dirty="0">
                <a:latin typeface="Trebuchet MS"/>
                <a:cs typeface="Trebuchet MS"/>
              </a:rPr>
              <a:t> </a:t>
            </a:r>
            <a:r>
              <a:rPr sz="2750" b="1" spc="-190" dirty="0">
                <a:latin typeface="Trebuchet MS"/>
                <a:cs typeface="Trebuchet MS"/>
              </a:rPr>
              <a:t>unauthorized</a:t>
            </a:r>
            <a:r>
              <a:rPr sz="2750" b="1" spc="20" dirty="0">
                <a:latin typeface="Trebuchet MS"/>
                <a:cs typeface="Trebuchet MS"/>
              </a:rPr>
              <a:t> </a:t>
            </a:r>
            <a:r>
              <a:rPr sz="2750" b="1" spc="-135" dirty="0">
                <a:latin typeface="Trebuchet MS"/>
                <a:cs typeface="Trebuchet MS"/>
              </a:rPr>
              <a:t>activities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1564" y="1747519"/>
            <a:ext cx="10003155" cy="3920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25" dirty="0">
                <a:solidFill>
                  <a:srgbClr val="EBEBEB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rebuchet MS"/>
              <a:cs typeface="Trebuchet MS"/>
            </a:endParaRPr>
          </a:p>
          <a:p>
            <a:pPr marL="855344" indent="-343535">
              <a:lnSpc>
                <a:spcPct val="100000"/>
              </a:lnSpc>
              <a:buFont typeface="Wingdings"/>
              <a:buChar char=""/>
              <a:tabLst>
                <a:tab pos="855344" algn="l"/>
              </a:tabLst>
            </a:pPr>
            <a:r>
              <a:rPr sz="2750" b="1" spc="35" dirty="0">
                <a:latin typeface="Trebuchet MS"/>
                <a:cs typeface="Trebuchet MS"/>
              </a:rPr>
              <a:t>C</a:t>
            </a:r>
            <a:r>
              <a:rPr sz="2750" b="1" spc="-140" dirty="0">
                <a:latin typeface="Trebuchet MS"/>
                <a:cs typeface="Trebuchet MS"/>
              </a:rPr>
              <a:t>o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25" dirty="0">
                <a:latin typeface="Trebuchet MS"/>
                <a:cs typeface="Trebuchet MS"/>
              </a:rPr>
              <a:t>s</a:t>
            </a:r>
            <a:r>
              <a:rPr sz="2750" b="1" spc="-40" dirty="0">
                <a:latin typeface="Trebuchet MS"/>
                <a:cs typeface="Trebuchet MS"/>
              </a:rPr>
              <a:t>i</a:t>
            </a:r>
            <a:r>
              <a:rPr sz="2750" b="1" spc="-105" dirty="0">
                <a:latin typeface="Trebuchet MS"/>
                <a:cs typeface="Trebuchet MS"/>
              </a:rPr>
              <a:t>d</a:t>
            </a:r>
            <a:r>
              <a:rPr sz="2750" b="1" spc="-165" dirty="0">
                <a:latin typeface="Trebuchet MS"/>
                <a:cs typeface="Trebuchet MS"/>
              </a:rPr>
              <a:t>e</a:t>
            </a:r>
            <a:r>
              <a:rPr sz="2750" b="1" spc="-245" dirty="0">
                <a:latin typeface="Trebuchet MS"/>
                <a:cs typeface="Trebuchet MS"/>
              </a:rPr>
              <a:t>r</a:t>
            </a:r>
            <a:r>
              <a:rPr sz="2750" b="1" spc="-190" dirty="0">
                <a:latin typeface="Trebuchet MS"/>
                <a:cs typeface="Trebuchet MS"/>
              </a:rPr>
              <a:t> 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-25" dirty="0">
                <a:latin typeface="Trebuchet MS"/>
                <a:cs typeface="Trebuchet MS"/>
              </a:rPr>
              <a:t>s</a:t>
            </a:r>
            <a:r>
              <a:rPr sz="2750" b="1" spc="-40" dirty="0">
                <a:latin typeface="Trebuchet MS"/>
                <a:cs typeface="Trebuchet MS"/>
              </a:rPr>
              <a:t>i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05" dirty="0">
                <a:latin typeface="Trebuchet MS"/>
                <a:cs typeface="Trebuchet MS"/>
              </a:rPr>
              <a:t>g</a:t>
            </a:r>
            <a:r>
              <a:rPr sz="2750" b="1" spc="-165" dirty="0">
                <a:latin typeface="Trebuchet MS"/>
                <a:cs typeface="Trebuchet MS"/>
              </a:rPr>
              <a:t> </a:t>
            </a:r>
            <a:r>
              <a:rPr sz="2750" b="1" spc="-80" dirty="0">
                <a:latin typeface="Trebuchet MS"/>
                <a:cs typeface="Trebuchet MS"/>
              </a:rPr>
              <a:t>a</a:t>
            </a:r>
            <a:r>
              <a:rPr sz="2750" b="1" spc="-345" dirty="0">
                <a:latin typeface="Trebuchet MS"/>
                <a:cs typeface="Trebuchet MS"/>
              </a:rPr>
              <a:t> </a:t>
            </a:r>
            <a:r>
              <a:rPr sz="2750" b="1" spc="-210" dirty="0">
                <a:latin typeface="Trebuchet MS"/>
                <a:cs typeface="Trebuchet MS"/>
              </a:rPr>
              <a:t>h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280" dirty="0">
                <a:latin typeface="Trebuchet MS"/>
                <a:cs typeface="Trebuchet MS"/>
              </a:rPr>
              <a:t>r</a:t>
            </a:r>
            <a:r>
              <a:rPr sz="2750" b="1" spc="-105" dirty="0">
                <a:latin typeface="Trebuchet MS"/>
                <a:cs typeface="Trebuchet MS"/>
              </a:rPr>
              <a:t>d</a:t>
            </a:r>
            <a:r>
              <a:rPr sz="2750" b="1" spc="-215" dirty="0">
                <a:latin typeface="Trebuchet MS"/>
                <a:cs typeface="Trebuchet MS"/>
              </a:rPr>
              <a:t>w</a:t>
            </a:r>
            <a:r>
              <a:rPr sz="2750" b="1" spc="-185" dirty="0">
                <a:latin typeface="Trebuchet MS"/>
                <a:cs typeface="Trebuchet MS"/>
              </a:rPr>
              <a:t>a</a:t>
            </a:r>
            <a:r>
              <a:rPr sz="2750" b="1" spc="-280" dirty="0">
                <a:latin typeface="Trebuchet MS"/>
                <a:cs typeface="Trebuchet MS"/>
              </a:rPr>
              <a:t>r</a:t>
            </a:r>
            <a:r>
              <a:rPr sz="2750" b="1" spc="-125" dirty="0">
                <a:latin typeface="Trebuchet MS"/>
                <a:cs typeface="Trebuchet MS"/>
              </a:rPr>
              <a:t>e</a:t>
            </a:r>
            <a:r>
              <a:rPr sz="2750" b="1" spc="-185" dirty="0">
                <a:latin typeface="Trebuchet MS"/>
                <a:cs typeface="Trebuchet MS"/>
              </a:rPr>
              <a:t>-</a:t>
            </a:r>
            <a:r>
              <a:rPr sz="2750" b="1" spc="-105" dirty="0">
                <a:latin typeface="Trebuchet MS"/>
                <a:cs typeface="Trebuchet MS"/>
              </a:rPr>
              <a:t>b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45" dirty="0">
                <a:latin typeface="Trebuchet MS"/>
                <a:cs typeface="Trebuchet MS"/>
              </a:rPr>
              <a:t>s</a:t>
            </a:r>
            <a:r>
              <a:rPr sz="2750" b="1" spc="-35" dirty="0">
                <a:latin typeface="Trebuchet MS"/>
                <a:cs typeface="Trebuchet MS"/>
              </a:rPr>
              <a:t>e</a:t>
            </a:r>
            <a:r>
              <a:rPr sz="2750" b="1" spc="-130" dirty="0">
                <a:latin typeface="Trebuchet MS"/>
                <a:cs typeface="Trebuchet MS"/>
              </a:rPr>
              <a:t>d</a:t>
            </a:r>
            <a:r>
              <a:rPr sz="2750" b="1" spc="-135" dirty="0">
                <a:latin typeface="Trebuchet MS"/>
                <a:cs typeface="Trebuchet MS"/>
              </a:rPr>
              <a:t> 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204" dirty="0">
                <a:latin typeface="Trebuchet MS"/>
                <a:cs typeface="Trebuchet MS"/>
              </a:rPr>
              <a:t>u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210" dirty="0">
                <a:latin typeface="Trebuchet MS"/>
                <a:cs typeface="Trebuchet MS"/>
              </a:rPr>
              <a:t>h</a:t>
            </a:r>
            <a:r>
              <a:rPr sz="2750" b="1" spc="-165" dirty="0">
                <a:latin typeface="Trebuchet MS"/>
                <a:cs typeface="Trebuchet MS"/>
              </a:rPr>
              <a:t>e</a:t>
            </a:r>
            <a:r>
              <a:rPr sz="2750" b="1" spc="-200" dirty="0">
                <a:latin typeface="Trebuchet MS"/>
                <a:cs typeface="Trebuchet MS"/>
              </a:rPr>
              <a:t>n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150" dirty="0">
                <a:latin typeface="Trebuchet MS"/>
                <a:cs typeface="Trebuchet MS"/>
              </a:rPr>
              <a:t>i</a:t>
            </a:r>
            <a:r>
              <a:rPr sz="2750" b="1" spc="-60" dirty="0">
                <a:latin typeface="Trebuchet MS"/>
                <a:cs typeface="Trebuchet MS"/>
              </a:rPr>
              <a:t>c</a:t>
            </a:r>
            <a:r>
              <a:rPr sz="2750" b="1" spc="-120" dirty="0">
                <a:latin typeface="Trebuchet MS"/>
                <a:cs typeface="Trebuchet MS"/>
              </a:rPr>
              <a:t>a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150" dirty="0">
                <a:latin typeface="Trebuchet MS"/>
                <a:cs typeface="Trebuchet MS"/>
              </a:rPr>
              <a:t>i</a:t>
            </a:r>
            <a:r>
              <a:rPr sz="2750" b="1" spc="-140" dirty="0">
                <a:latin typeface="Trebuchet MS"/>
                <a:cs typeface="Trebuchet MS"/>
              </a:rPr>
              <a:t>o</a:t>
            </a:r>
            <a:r>
              <a:rPr sz="2750" b="1" spc="-165" dirty="0">
                <a:latin typeface="Trebuchet MS"/>
                <a:cs typeface="Trebuchet MS"/>
              </a:rPr>
              <a:t>n</a:t>
            </a:r>
            <a:r>
              <a:rPr sz="2750" b="1" spc="30" dirty="0">
                <a:latin typeface="Trebuchet MS"/>
                <a:cs typeface="Trebuchet MS"/>
              </a:rPr>
              <a:t> </a:t>
            </a:r>
            <a:r>
              <a:rPr sz="2750" b="1" spc="-125" dirty="0">
                <a:latin typeface="Trebuchet MS"/>
                <a:cs typeface="Trebuchet MS"/>
              </a:rPr>
              <a:t>m</a:t>
            </a:r>
            <a:r>
              <a:rPr sz="2750" b="1" spc="-165" dirty="0">
                <a:latin typeface="Trebuchet MS"/>
                <a:cs typeface="Trebuchet MS"/>
              </a:rPr>
              <a:t>e</a:t>
            </a:r>
            <a:r>
              <a:rPr sz="2750" b="1" spc="-195" dirty="0">
                <a:latin typeface="Trebuchet MS"/>
                <a:cs typeface="Trebuchet MS"/>
              </a:rPr>
              <a:t>t</a:t>
            </a:r>
            <a:r>
              <a:rPr sz="2750" b="1" spc="-210" dirty="0">
                <a:latin typeface="Trebuchet MS"/>
                <a:cs typeface="Trebuchet MS"/>
              </a:rPr>
              <a:t>h</a:t>
            </a:r>
            <a:r>
              <a:rPr sz="2750" b="1" spc="-140" dirty="0">
                <a:latin typeface="Trebuchet MS"/>
                <a:cs typeface="Trebuchet MS"/>
              </a:rPr>
              <a:t>o</a:t>
            </a:r>
            <a:r>
              <a:rPr sz="2750" b="1" spc="-130" dirty="0">
                <a:latin typeface="Trebuchet MS"/>
                <a:cs typeface="Trebuchet MS"/>
              </a:rPr>
              <a:t>d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950">
              <a:latin typeface="Trebuchet MS"/>
              <a:cs typeface="Trebuchet MS"/>
            </a:endParaRPr>
          </a:p>
          <a:p>
            <a:pPr marL="855344" indent="-343535">
              <a:lnSpc>
                <a:spcPct val="100000"/>
              </a:lnSpc>
              <a:buFont typeface="Wingdings"/>
              <a:buChar char=""/>
              <a:tabLst>
                <a:tab pos="855344" algn="l"/>
              </a:tabLst>
            </a:pPr>
            <a:r>
              <a:rPr sz="2750" b="1" spc="-145" dirty="0">
                <a:latin typeface="Trebuchet MS"/>
                <a:cs typeface="Trebuchet MS"/>
              </a:rPr>
              <a:t>Educate</a:t>
            </a:r>
            <a:r>
              <a:rPr sz="2750" b="1" spc="-210" dirty="0">
                <a:latin typeface="Trebuchet MS"/>
                <a:cs typeface="Trebuchet MS"/>
              </a:rPr>
              <a:t> </a:t>
            </a:r>
            <a:r>
              <a:rPr sz="2750" b="1" spc="-150" dirty="0">
                <a:latin typeface="Trebuchet MS"/>
                <a:cs typeface="Trebuchet MS"/>
              </a:rPr>
              <a:t>yourself</a:t>
            </a:r>
            <a:r>
              <a:rPr sz="2750" b="1" spc="-170" dirty="0">
                <a:latin typeface="Trebuchet MS"/>
                <a:cs typeface="Trebuchet MS"/>
              </a:rPr>
              <a:t> </a:t>
            </a:r>
            <a:r>
              <a:rPr sz="2750" b="1" spc="-155" dirty="0">
                <a:latin typeface="Trebuchet MS"/>
                <a:cs typeface="Trebuchet MS"/>
              </a:rPr>
              <a:t>about</a:t>
            </a:r>
            <a:r>
              <a:rPr sz="2750" b="1" spc="-220" dirty="0">
                <a:latin typeface="Trebuchet MS"/>
                <a:cs typeface="Trebuchet MS"/>
              </a:rPr>
              <a:t> </a:t>
            </a:r>
            <a:r>
              <a:rPr sz="2750" b="1" spc="-130" dirty="0">
                <a:latin typeface="Trebuchet MS"/>
                <a:cs typeface="Trebuchet MS"/>
              </a:rPr>
              <a:t>phishing</a:t>
            </a:r>
            <a:r>
              <a:rPr sz="2750" b="1" spc="-155" dirty="0">
                <a:latin typeface="Trebuchet MS"/>
                <a:cs typeface="Trebuchet MS"/>
              </a:rPr>
              <a:t> </a:t>
            </a:r>
            <a:r>
              <a:rPr sz="2750" b="1" spc="-150" dirty="0">
                <a:latin typeface="Trebuchet MS"/>
                <a:cs typeface="Trebuchet MS"/>
              </a:rPr>
              <a:t>and</a:t>
            </a:r>
            <a:r>
              <a:rPr sz="2750" b="1" spc="-204" dirty="0">
                <a:latin typeface="Trebuchet MS"/>
                <a:cs typeface="Trebuchet MS"/>
              </a:rPr>
              <a:t> </a:t>
            </a:r>
            <a:r>
              <a:rPr sz="2750" b="1" spc="-75" dirty="0">
                <a:latin typeface="Trebuchet MS"/>
                <a:cs typeface="Trebuchet MS"/>
              </a:rPr>
              <a:t>social</a:t>
            </a:r>
            <a:r>
              <a:rPr sz="2750" b="1" spc="-155" dirty="0">
                <a:latin typeface="Trebuchet MS"/>
                <a:cs typeface="Trebuchet MS"/>
              </a:rPr>
              <a:t> </a:t>
            </a:r>
            <a:r>
              <a:rPr sz="2750" b="1" spc="-170" dirty="0">
                <a:latin typeface="Trebuchet MS"/>
                <a:cs typeface="Trebuchet MS"/>
              </a:rPr>
              <a:t>engineering</a:t>
            </a:r>
            <a:r>
              <a:rPr sz="2750" b="1" spc="-80" dirty="0">
                <a:latin typeface="Trebuchet MS"/>
                <a:cs typeface="Trebuchet MS"/>
              </a:rPr>
              <a:t> </a:t>
            </a:r>
            <a:r>
              <a:rPr sz="2750" b="1" spc="-100" dirty="0">
                <a:latin typeface="Trebuchet MS"/>
                <a:cs typeface="Trebuchet MS"/>
              </a:rPr>
              <a:t>tactics</a:t>
            </a:r>
            <a:endParaRPr sz="2750">
              <a:latin typeface="Trebuchet MS"/>
              <a:cs typeface="Trebuchet MS"/>
            </a:endParaRPr>
          </a:p>
          <a:p>
            <a:pPr marL="578485" marR="5080" indent="-66675">
              <a:lnSpc>
                <a:spcPct val="166200"/>
              </a:lnSpc>
              <a:spcBef>
                <a:spcPts val="1200"/>
              </a:spcBef>
              <a:buFont typeface="Wingdings"/>
              <a:buChar char=""/>
              <a:tabLst>
                <a:tab pos="855344" algn="l"/>
              </a:tabLst>
            </a:pPr>
            <a:r>
              <a:rPr sz="2750" b="1" spc="-120" dirty="0">
                <a:latin typeface="Trebuchet MS"/>
                <a:cs typeface="Trebuchet MS"/>
              </a:rPr>
              <a:t>Be</a:t>
            </a:r>
            <a:r>
              <a:rPr sz="2750" b="1" spc="-365" dirty="0">
                <a:latin typeface="Trebuchet MS"/>
                <a:cs typeface="Trebuchet MS"/>
              </a:rPr>
              <a:t> </a:t>
            </a:r>
            <a:r>
              <a:rPr sz="2750" b="1" spc="-120" dirty="0">
                <a:latin typeface="Trebuchet MS"/>
                <a:cs typeface="Trebuchet MS"/>
              </a:rPr>
              <a:t>cautious</a:t>
            </a:r>
            <a:r>
              <a:rPr sz="2750" b="1" spc="-85" dirty="0">
                <a:latin typeface="Trebuchet MS"/>
                <a:cs typeface="Trebuchet MS"/>
              </a:rPr>
              <a:t> </a:t>
            </a:r>
            <a:r>
              <a:rPr sz="2750" b="1" spc="-155" dirty="0">
                <a:latin typeface="Trebuchet MS"/>
                <a:cs typeface="Trebuchet MS"/>
              </a:rPr>
              <a:t>about</a:t>
            </a:r>
            <a:r>
              <a:rPr sz="2750" b="1" spc="-220" dirty="0">
                <a:latin typeface="Trebuchet MS"/>
                <a:cs typeface="Trebuchet MS"/>
              </a:rPr>
              <a:t> </a:t>
            </a:r>
            <a:r>
              <a:rPr sz="2750" b="1" spc="-145" dirty="0">
                <a:latin typeface="Trebuchet MS"/>
                <a:cs typeface="Trebuchet MS"/>
              </a:rPr>
              <a:t>downloading</a:t>
            </a:r>
            <a:r>
              <a:rPr sz="2750" b="1" spc="-85" dirty="0">
                <a:latin typeface="Trebuchet MS"/>
                <a:cs typeface="Trebuchet MS"/>
              </a:rPr>
              <a:t> </a:t>
            </a:r>
            <a:r>
              <a:rPr sz="2750" b="1" spc="-100" dirty="0">
                <a:latin typeface="Trebuchet MS"/>
                <a:cs typeface="Trebuchet MS"/>
              </a:rPr>
              <a:t>files</a:t>
            </a:r>
            <a:r>
              <a:rPr sz="2750" b="1" spc="-240" dirty="0">
                <a:latin typeface="Trebuchet MS"/>
                <a:cs typeface="Trebuchet MS"/>
              </a:rPr>
              <a:t> </a:t>
            </a:r>
            <a:r>
              <a:rPr sz="2750" b="1" spc="-185" dirty="0">
                <a:latin typeface="Trebuchet MS"/>
                <a:cs typeface="Trebuchet MS"/>
              </a:rPr>
              <a:t>from</a:t>
            </a:r>
            <a:r>
              <a:rPr sz="2750" b="1" spc="-295" dirty="0">
                <a:latin typeface="Trebuchet MS"/>
                <a:cs typeface="Trebuchet MS"/>
              </a:rPr>
              <a:t> </a:t>
            </a:r>
            <a:r>
              <a:rPr sz="2750" b="1" spc="-165" dirty="0">
                <a:latin typeface="Trebuchet MS"/>
                <a:cs typeface="Trebuchet MS"/>
              </a:rPr>
              <a:t>untrusted</a:t>
            </a:r>
            <a:r>
              <a:rPr sz="2750" b="1" spc="-130" dirty="0">
                <a:latin typeface="Trebuchet MS"/>
                <a:cs typeface="Trebuchet MS"/>
              </a:rPr>
              <a:t> </a:t>
            </a:r>
            <a:r>
              <a:rPr sz="2750" b="1" spc="-95" dirty="0">
                <a:latin typeface="Trebuchet MS"/>
                <a:cs typeface="Trebuchet MS"/>
              </a:rPr>
              <a:t>sources</a:t>
            </a:r>
            <a:r>
              <a:rPr sz="2750" b="1" spc="-235" dirty="0">
                <a:latin typeface="Trebuchet MS"/>
                <a:cs typeface="Trebuchet MS"/>
              </a:rPr>
              <a:t> </a:t>
            </a:r>
            <a:r>
              <a:rPr sz="2750" b="1" spc="-190" dirty="0">
                <a:latin typeface="Trebuchet MS"/>
                <a:cs typeface="Trebuchet MS"/>
              </a:rPr>
              <a:t>or </a:t>
            </a:r>
            <a:r>
              <a:rPr sz="2750" b="1" spc="-815" dirty="0">
                <a:latin typeface="Trebuchet MS"/>
                <a:cs typeface="Trebuchet MS"/>
              </a:rPr>
              <a:t> </a:t>
            </a:r>
            <a:r>
              <a:rPr sz="2750" b="1" spc="-120" dirty="0">
                <a:latin typeface="Trebuchet MS"/>
                <a:cs typeface="Trebuchet MS"/>
              </a:rPr>
              <a:t>clicking</a:t>
            </a:r>
            <a:r>
              <a:rPr sz="2750" b="1" spc="-165" dirty="0">
                <a:latin typeface="Trebuchet MS"/>
                <a:cs typeface="Trebuchet MS"/>
              </a:rPr>
              <a:t> </a:t>
            </a:r>
            <a:r>
              <a:rPr sz="2750" b="1" spc="-75" dirty="0">
                <a:latin typeface="Trebuchet MS"/>
                <a:cs typeface="Trebuchet MS"/>
              </a:rPr>
              <a:t>suspicious</a:t>
            </a:r>
            <a:r>
              <a:rPr sz="2750" b="1" spc="-85" dirty="0">
                <a:latin typeface="Trebuchet MS"/>
                <a:cs typeface="Trebuchet MS"/>
              </a:rPr>
              <a:t> </a:t>
            </a:r>
            <a:r>
              <a:rPr sz="2750" b="1" spc="-100" dirty="0">
                <a:latin typeface="Trebuchet MS"/>
                <a:cs typeface="Trebuchet MS"/>
              </a:rPr>
              <a:t>links</a:t>
            </a:r>
            <a:r>
              <a:rPr sz="2750" b="1" spc="-310" dirty="0">
                <a:latin typeface="Trebuchet MS"/>
                <a:cs typeface="Trebuchet MS"/>
              </a:rPr>
              <a:t> </a:t>
            </a:r>
            <a:r>
              <a:rPr sz="2750" b="1" spc="-190" dirty="0">
                <a:latin typeface="Trebuchet MS"/>
                <a:cs typeface="Trebuchet MS"/>
              </a:rPr>
              <a:t>or</a:t>
            </a:r>
            <a:r>
              <a:rPr sz="2750" b="1" spc="-265" dirty="0">
                <a:latin typeface="Trebuchet MS"/>
                <a:cs typeface="Trebuchet MS"/>
              </a:rPr>
              <a:t> </a:t>
            </a:r>
            <a:r>
              <a:rPr sz="2750" b="1" spc="-120" dirty="0">
                <a:latin typeface="Trebuchet MS"/>
                <a:cs typeface="Trebuchet MS"/>
              </a:rPr>
              <a:t>email</a:t>
            </a:r>
            <a:r>
              <a:rPr sz="2750" b="1" spc="-235" dirty="0">
                <a:latin typeface="Trebuchet MS"/>
                <a:cs typeface="Trebuchet MS"/>
              </a:rPr>
              <a:t> </a:t>
            </a:r>
            <a:r>
              <a:rPr sz="2750" b="1" spc="-135" dirty="0">
                <a:latin typeface="Trebuchet MS"/>
                <a:cs typeface="Trebuchet MS"/>
              </a:rPr>
              <a:t>attachments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438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5938"/>
            <a:ext cx="63830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0" dirty="0">
                <a:solidFill>
                  <a:srgbClr val="EBEBEB"/>
                </a:solidFill>
                <a:latin typeface="Tahoma"/>
                <a:cs typeface="Tahoma"/>
              </a:rPr>
              <a:t>Danger</a:t>
            </a:r>
            <a:r>
              <a:rPr sz="3600" spc="-20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140" dirty="0">
                <a:solidFill>
                  <a:srgbClr val="EBEBEB"/>
                </a:solidFill>
                <a:latin typeface="Tahoma"/>
                <a:cs typeface="Tahoma"/>
              </a:rPr>
              <a:t>of</a:t>
            </a:r>
            <a:r>
              <a:rPr sz="3600" spc="-6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120" dirty="0">
                <a:solidFill>
                  <a:srgbClr val="EBEBEB"/>
                </a:solidFill>
                <a:latin typeface="Tahoma"/>
                <a:cs typeface="Tahoma"/>
              </a:rPr>
              <a:t>Keystroke</a:t>
            </a:r>
            <a:r>
              <a:rPr sz="3600" spc="-7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95" dirty="0">
                <a:solidFill>
                  <a:srgbClr val="EBEBEB"/>
                </a:solidFill>
                <a:latin typeface="Tahoma"/>
                <a:cs typeface="Tahoma"/>
              </a:rPr>
              <a:t>Loggers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539948"/>
            <a:ext cx="8622665" cy="32391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145"/>
              </a:spcBef>
            </a:pP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Unlike</a:t>
            </a:r>
            <a:r>
              <a:rPr sz="2750" b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0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2750" b="1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forms</a:t>
            </a:r>
            <a:r>
              <a:rPr sz="2750" b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750" b="1" spc="-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u="sng" spc="-18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malware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750" b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keylogging 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malware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doesn’t </a:t>
            </a:r>
            <a:r>
              <a:rPr sz="2750" b="1" spc="-8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damage </a:t>
            </a:r>
            <a:r>
              <a:rPr sz="2750" b="1" spc="-215" dirty="0">
                <a:solidFill>
                  <a:srgbClr val="404040"/>
                </a:solidFill>
                <a:latin typeface="Trebuchet MS"/>
                <a:cs typeface="Trebuchet MS"/>
              </a:rPr>
              <a:t>your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computer </a:t>
            </a:r>
            <a:r>
              <a:rPr sz="2750" b="1" spc="-19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2750" b="1" spc="-170" dirty="0">
                <a:solidFill>
                  <a:srgbClr val="404040"/>
                </a:solidFill>
                <a:latin typeface="Trebuchet MS"/>
                <a:cs typeface="Trebuchet MS"/>
              </a:rPr>
              <a:t>operating 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system. </a:t>
            </a:r>
            <a:r>
              <a:rPr sz="2750" b="1" spc="-26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main 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danger of </a:t>
            </a:r>
            <a:r>
              <a:rPr sz="2750" b="1" spc="-145" dirty="0">
                <a:solidFill>
                  <a:srgbClr val="404040"/>
                </a:solidFill>
                <a:latin typeface="Trebuchet MS"/>
                <a:cs typeface="Trebuchet MS"/>
              </a:rPr>
              <a:t>keyloggers </a:t>
            </a:r>
            <a:r>
              <a:rPr sz="2750" b="1" spc="-3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750" b="1" spc="-100" dirty="0">
                <a:solidFill>
                  <a:srgbClr val="404040"/>
                </a:solidFill>
                <a:latin typeface="Trebuchet MS"/>
                <a:cs typeface="Trebuchet MS"/>
              </a:rPr>
              <a:t>malicious </a:t>
            </a:r>
            <a:r>
              <a:rPr sz="2750" b="1" spc="-95" dirty="0">
                <a:solidFill>
                  <a:srgbClr val="404040"/>
                </a:solidFill>
                <a:latin typeface="Trebuchet MS"/>
                <a:cs typeface="Trebuchet MS"/>
              </a:rPr>
              <a:t>users 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identify </a:t>
            </a:r>
            <a:r>
              <a:rPr sz="2750" b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exploit </a:t>
            </a:r>
            <a:r>
              <a:rPr sz="2750" b="1" spc="-215" dirty="0">
                <a:solidFill>
                  <a:srgbClr val="404040"/>
                </a:solidFill>
                <a:latin typeface="Trebuchet MS"/>
                <a:cs typeface="Trebuchet MS"/>
              </a:rPr>
              <a:t>your 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personal 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information. </a:t>
            </a:r>
            <a:r>
              <a:rPr sz="2750" b="1" spc="-26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following </a:t>
            </a:r>
            <a:r>
              <a:rPr sz="2750" b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examples</a:t>
            </a:r>
            <a:r>
              <a:rPr sz="2750" b="1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45" dirty="0">
                <a:solidFill>
                  <a:srgbClr val="404040"/>
                </a:solidFill>
                <a:latin typeface="Trebuchet MS"/>
                <a:cs typeface="Trebuchet MS"/>
              </a:rPr>
              <a:t>illustrate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90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750" b="1" spc="-3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85" dirty="0">
                <a:solidFill>
                  <a:srgbClr val="404040"/>
                </a:solidFill>
                <a:latin typeface="Trebuchet MS"/>
                <a:cs typeface="Trebuchet MS"/>
              </a:rPr>
              <a:t>risks</a:t>
            </a:r>
            <a:r>
              <a:rPr sz="2750" b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750" b="1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70" dirty="0">
                <a:solidFill>
                  <a:srgbClr val="404040"/>
                </a:solidFill>
                <a:latin typeface="Trebuchet MS"/>
                <a:cs typeface="Trebuchet MS"/>
              </a:rPr>
              <a:t>keylogger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attack.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400" b="0" spc="-982" baseline="-26234" dirty="0">
                <a:solidFill>
                  <a:srgbClr val="EBEBEB"/>
                </a:solidFill>
                <a:latin typeface="Trebuchet MS"/>
                <a:cs typeface="Trebuchet MS"/>
              </a:rPr>
              <a:t>.</a:t>
            </a:r>
            <a:r>
              <a:rPr sz="2300" b="0" spc="-655" dirty="0">
                <a:solidFill>
                  <a:srgbClr val="B31166"/>
                </a:solidFill>
                <a:latin typeface="Wingdings"/>
                <a:cs typeface="Wingdings"/>
              </a:rPr>
              <a:t></a:t>
            </a:r>
            <a:r>
              <a:rPr sz="2300" b="0" spc="27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2900" spc="-125" dirty="0"/>
              <a:t>Hackers</a:t>
            </a:r>
            <a:r>
              <a:rPr sz="2900" spc="-345" dirty="0"/>
              <a:t> </a:t>
            </a:r>
            <a:r>
              <a:rPr sz="2900" spc="-125" dirty="0"/>
              <a:t>can</a:t>
            </a:r>
            <a:r>
              <a:rPr sz="2900" spc="-385" dirty="0"/>
              <a:t> </a:t>
            </a:r>
            <a:r>
              <a:rPr sz="2900" spc="-105" dirty="0"/>
              <a:t>steal</a:t>
            </a:r>
            <a:r>
              <a:rPr sz="2900" spc="-395" dirty="0"/>
              <a:t> </a:t>
            </a:r>
            <a:r>
              <a:rPr sz="2900" spc="-160" dirty="0"/>
              <a:t>credit</a:t>
            </a:r>
            <a:r>
              <a:rPr sz="2900" spc="-459" dirty="0"/>
              <a:t> </a:t>
            </a:r>
            <a:r>
              <a:rPr sz="2900" spc="-145" dirty="0"/>
              <a:t>card</a:t>
            </a:r>
            <a:r>
              <a:rPr sz="2900" spc="-415" dirty="0"/>
              <a:t> </a:t>
            </a:r>
            <a:r>
              <a:rPr sz="2900" spc="-175" dirty="0"/>
              <a:t>information</a:t>
            </a:r>
            <a:r>
              <a:rPr sz="2900" spc="-320" dirty="0"/>
              <a:t> </a:t>
            </a:r>
            <a:r>
              <a:rPr sz="2900" spc="-160" dirty="0"/>
              <a:t>and</a:t>
            </a:r>
            <a:r>
              <a:rPr sz="2900" spc="-325" dirty="0"/>
              <a:t> </a:t>
            </a:r>
            <a:r>
              <a:rPr sz="2900" spc="-185" dirty="0"/>
              <a:t>make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365"/>
              </a:spcBef>
            </a:pPr>
            <a:r>
              <a:rPr spc="-220" dirty="0"/>
              <a:t>u</a:t>
            </a:r>
            <a:r>
              <a:rPr spc="-215" dirty="0"/>
              <a:t>n</a:t>
            </a:r>
            <a:r>
              <a:rPr spc="-125" dirty="0"/>
              <a:t>a</a:t>
            </a:r>
            <a:r>
              <a:rPr spc="-220" dirty="0"/>
              <a:t>u</a:t>
            </a:r>
            <a:r>
              <a:rPr spc="-254" dirty="0"/>
              <a:t>t</a:t>
            </a:r>
            <a:r>
              <a:rPr spc="-220" dirty="0"/>
              <a:t>h</a:t>
            </a:r>
            <a:r>
              <a:rPr spc="-145" dirty="0"/>
              <a:t>o</a:t>
            </a:r>
            <a:r>
              <a:rPr spc="-265" dirty="0"/>
              <a:t>r</a:t>
            </a:r>
            <a:r>
              <a:rPr spc="-120" dirty="0"/>
              <a:t>i</a:t>
            </a:r>
            <a:r>
              <a:rPr spc="-335" dirty="0"/>
              <a:t>z</a:t>
            </a:r>
            <a:r>
              <a:rPr spc="-170" dirty="0"/>
              <a:t>e</a:t>
            </a:r>
            <a:r>
              <a:rPr spc="-135" dirty="0"/>
              <a:t>d</a:t>
            </a:r>
            <a:r>
              <a:rPr spc="-325" dirty="0"/>
              <a:t> </a:t>
            </a:r>
            <a:r>
              <a:rPr spc="-125" dirty="0"/>
              <a:t>p</a:t>
            </a:r>
            <a:r>
              <a:rPr spc="-220" dirty="0"/>
              <a:t>u</a:t>
            </a:r>
            <a:r>
              <a:rPr spc="-265" dirty="0"/>
              <a:t>r</a:t>
            </a:r>
            <a:r>
              <a:rPr spc="-65" dirty="0"/>
              <a:t>c</a:t>
            </a:r>
            <a:r>
              <a:rPr spc="-220" dirty="0"/>
              <a:t>h</a:t>
            </a:r>
            <a:r>
              <a:rPr spc="-125" dirty="0"/>
              <a:t>a</a:t>
            </a:r>
            <a:r>
              <a:rPr spc="-45" dirty="0"/>
              <a:t>s</a:t>
            </a:r>
            <a:r>
              <a:rPr spc="-35" dirty="0"/>
              <a:t>e</a:t>
            </a:r>
            <a:r>
              <a:rPr spc="-100" dirty="0"/>
              <a:t>s.</a:t>
            </a:r>
          </a:p>
          <a:p>
            <a:pPr marL="355600" marR="48260" indent="-343535">
              <a:lnSpc>
                <a:spcPts val="2860"/>
              </a:lnSpc>
              <a:spcBef>
                <a:spcPts val="890"/>
              </a:spcBef>
              <a:buClr>
                <a:srgbClr val="B31166"/>
              </a:buClr>
              <a:buSzPct val="79310"/>
              <a:buFont typeface="Wingdings"/>
              <a:buChar char=""/>
              <a:tabLst>
                <a:tab pos="356235" algn="l"/>
              </a:tabLst>
            </a:pPr>
            <a:r>
              <a:rPr spc="5" dirty="0"/>
              <a:t>M</a:t>
            </a:r>
            <a:r>
              <a:rPr spc="-125" dirty="0"/>
              <a:t>a</a:t>
            </a:r>
            <a:r>
              <a:rPr spc="-35" dirty="0"/>
              <a:t>l</a:t>
            </a:r>
            <a:r>
              <a:rPr spc="-120" dirty="0"/>
              <a:t>i</a:t>
            </a:r>
            <a:r>
              <a:rPr spc="-65" dirty="0"/>
              <a:t>c</a:t>
            </a:r>
            <a:r>
              <a:rPr spc="-120" dirty="0"/>
              <a:t>i</a:t>
            </a:r>
            <a:r>
              <a:rPr spc="-145" dirty="0"/>
              <a:t>o</a:t>
            </a:r>
            <a:r>
              <a:rPr spc="-220" dirty="0"/>
              <a:t>u</a:t>
            </a:r>
            <a:r>
              <a:rPr spc="95" dirty="0"/>
              <a:t>s</a:t>
            </a:r>
            <a:r>
              <a:rPr spc="-425" dirty="0"/>
              <a:t> </a:t>
            </a:r>
            <a:r>
              <a:rPr spc="-220" dirty="0"/>
              <a:t>u</a:t>
            </a:r>
            <a:r>
              <a:rPr spc="-45" dirty="0"/>
              <a:t>s</a:t>
            </a:r>
            <a:r>
              <a:rPr spc="-35" dirty="0"/>
              <a:t>e</a:t>
            </a:r>
            <a:r>
              <a:rPr spc="-265" dirty="0"/>
              <a:t>r</a:t>
            </a:r>
            <a:r>
              <a:rPr spc="95" dirty="0"/>
              <a:t>s</a:t>
            </a:r>
            <a:r>
              <a:rPr spc="-425" dirty="0"/>
              <a:t> </a:t>
            </a:r>
            <a:r>
              <a:rPr spc="-65" dirty="0"/>
              <a:t>c</a:t>
            </a:r>
            <a:r>
              <a:rPr spc="-125" dirty="0"/>
              <a:t>a</a:t>
            </a:r>
            <a:r>
              <a:rPr spc="-175" dirty="0"/>
              <a:t>n</a:t>
            </a:r>
            <a:r>
              <a:rPr spc="-320" dirty="0"/>
              <a:t> </a:t>
            </a:r>
            <a:r>
              <a:rPr spc="-35" dirty="0"/>
              <a:t>l</a:t>
            </a:r>
            <a:r>
              <a:rPr spc="-145" dirty="0"/>
              <a:t>o</a:t>
            </a:r>
            <a:r>
              <a:rPr spc="-110" dirty="0"/>
              <a:t>g</a:t>
            </a:r>
            <a:r>
              <a:rPr spc="-425" dirty="0"/>
              <a:t> </a:t>
            </a:r>
            <a:r>
              <a:rPr spc="-120" dirty="0"/>
              <a:t>i</a:t>
            </a:r>
            <a:r>
              <a:rPr spc="-175" dirty="0"/>
              <a:t>n</a:t>
            </a:r>
            <a:r>
              <a:rPr spc="-385" dirty="0"/>
              <a:t> </a:t>
            </a:r>
            <a:r>
              <a:rPr spc="-260" dirty="0"/>
              <a:t>t</a:t>
            </a:r>
            <a:r>
              <a:rPr spc="-130" dirty="0"/>
              <a:t>o</a:t>
            </a:r>
            <a:r>
              <a:rPr spc="-360" dirty="0"/>
              <a:t> </a:t>
            </a:r>
            <a:r>
              <a:rPr spc="-285" dirty="0"/>
              <a:t>y</a:t>
            </a:r>
            <a:r>
              <a:rPr spc="-145" dirty="0"/>
              <a:t>o</a:t>
            </a:r>
            <a:r>
              <a:rPr spc="-220" dirty="0"/>
              <a:t>u</a:t>
            </a:r>
            <a:r>
              <a:rPr spc="-254" dirty="0"/>
              <a:t>r</a:t>
            </a:r>
            <a:r>
              <a:rPr spc="-355" dirty="0"/>
              <a:t> </a:t>
            </a:r>
            <a:r>
              <a:rPr spc="-180" dirty="0"/>
              <a:t>e</a:t>
            </a:r>
            <a:r>
              <a:rPr spc="-170" dirty="0"/>
              <a:t>m</a:t>
            </a:r>
            <a:r>
              <a:rPr spc="-125" dirty="0"/>
              <a:t>a</a:t>
            </a:r>
            <a:r>
              <a:rPr spc="-120" dirty="0"/>
              <a:t>i</a:t>
            </a:r>
            <a:r>
              <a:rPr spc="-60" dirty="0"/>
              <a:t>l</a:t>
            </a:r>
            <a:r>
              <a:rPr spc="-320" dirty="0"/>
              <a:t> </a:t>
            </a:r>
            <a:r>
              <a:rPr spc="-130" dirty="0"/>
              <a:t>a</a:t>
            </a:r>
            <a:r>
              <a:rPr spc="-65" dirty="0"/>
              <a:t>cc</a:t>
            </a:r>
            <a:r>
              <a:rPr spc="-145" dirty="0"/>
              <a:t>o</a:t>
            </a:r>
            <a:r>
              <a:rPr spc="-220" dirty="0"/>
              <a:t>u</a:t>
            </a:r>
            <a:r>
              <a:rPr spc="-215" dirty="0"/>
              <a:t>n</a:t>
            </a:r>
            <a:r>
              <a:rPr spc="-254" dirty="0"/>
              <a:t>t</a:t>
            </a:r>
            <a:r>
              <a:rPr spc="95" dirty="0"/>
              <a:t>s</a:t>
            </a:r>
            <a:r>
              <a:rPr spc="-275" dirty="0"/>
              <a:t> </a:t>
            </a:r>
            <a:r>
              <a:rPr spc="-125" dirty="0"/>
              <a:t>a</a:t>
            </a:r>
            <a:r>
              <a:rPr spc="-215" dirty="0"/>
              <a:t>n</a:t>
            </a:r>
            <a:r>
              <a:rPr spc="-90" dirty="0"/>
              <a:t>d  </a:t>
            </a:r>
            <a:r>
              <a:rPr spc="-70" dirty="0"/>
              <a:t>s</a:t>
            </a:r>
            <a:r>
              <a:rPr spc="-95" dirty="0"/>
              <a:t>t</a:t>
            </a:r>
            <a:r>
              <a:rPr spc="-170" dirty="0"/>
              <a:t>e</a:t>
            </a:r>
            <a:r>
              <a:rPr spc="-125" dirty="0"/>
              <a:t>a</a:t>
            </a:r>
            <a:r>
              <a:rPr spc="-60" dirty="0"/>
              <a:t>l</a:t>
            </a:r>
            <a:r>
              <a:rPr spc="-395" dirty="0"/>
              <a:t> </a:t>
            </a:r>
            <a:r>
              <a:rPr spc="-120" dirty="0"/>
              <a:t>i</a:t>
            </a:r>
            <a:r>
              <a:rPr spc="-215" dirty="0"/>
              <a:t>n</a:t>
            </a:r>
            <a:r>
              <a:rPr spc="-180" dirty="0"/>
              <a:t>f</a:t>
            </a:r>
            <a:r>
              <a:rPr spc="-145" dirty="0"/>
              <a:t>o</a:t>
            </a:r>
            <a:r>
              <a:rPr spc="-265" dirty="0"/>
              <a:t>r</a:t>
            </a:r>
            <a:r>
              <a:rPr spc="-170" dirty="0"/>
              <a:t>m</a:t>
            </a:r>
            <a:r>
              <a:rPr spc="-125" dirty="0"/>
              <a:t>a</a:t>
            </a:r>
            <a:r>
              <a:rPr spc="-254" dirty="0"/>
              <a:t>t</a:t>
            </a:r>
            <a:r>
              <a:rPr spc="-120" dirty="0"/>
              <a:t>i</a:t>
            </a:r>
            <a:r>
              <a:rPr spc="-145" dirty="0"/>
              <a:t>o</a:t>
            </a:r>
            <a:r>
              <a:rPr spc="-175" dirty="0"/>
              <a:t>n</a:t>
            </a:r>
            <a:r>
              <a:rPr spc="-385" dirty="0"/>
              <a:t> </a:t>
            </a:r>
            <a:r>
              <a:rPr spc="-155" dirty="0"/>
              <a:t>o</a:t>
            </a:r>
            <a:r>
              <a:rPr spc="-254" dirty="0"/>
              <a:t>r</a:t>
            </a:r>
            <a:r>
              <a:rPr spc="-355" dirty="0"/>
              <a:t> </a:t>
            </a:r>
            <a:r>
              <a:rPr spc="25" dirty="0"/>
              <a:t>s</a:t>
            </a:r>
            <a:r>
              <a:rPr dirty="0"/>
              <a:t>c</a:t>
            </a:r>
            <a:r>
              <a:rPr spc="-125" dirty="0"/>
              <a:t>a</a:t>
            </a:r>
            <a:r>
              <a:rPr spc="-135" dirty="0"/>
              <a:t>m</a:t>
            </a:r>
            <a:r>
              <a:rPr spc="-380" dirty="0"/>
              <a:t> </a:t>
            </a:r>
            <a:r>
              <a:rPr spc="-285" dirty="0"/>
              <a:t>y</a:t>
            </a:r>
            <a:r>
              <a:rPr spc="-145" dirty="0"/>
              <a:t>o</a:t>
            </a:r>
            <a:r>
              <a:rPr spc="-220" dirty="0"/>
              <a:t>u</a:t>
            </a:r>
            <a:r>
              <a:rPr spc="-254" dirty="0"/>
              <a:t>r</a:t>
            </a:r>
            <a:r>
              <a:rPr spc="-285" dirty="0"/>
              <a:t> </a:t>
            </a:r>
            <a:r>
              <a:rPr spc="-65" dirty="0"/>
              <a:t>c</a:t>
            </a:r>
            <a:r>
              <a:rPr spc="-145" dirty="0"/>
              <a:t>o</a:t>
            </a:r>
            <a:r>
              <a:rPr spc="-215" dirty="0"/>
              <a:t>n</a:t>
            </a:r>
            <a:r>
              <a:rPr spc="-254" dirty="0"/>
              <a:t>t</a:t>
            </a:r>
            <a:r>
              <a:rPr spc="-125" dirty="0"/>
              <a:t>a</a:t>
            </a:r>
            <a:r>
              <a:rPr spc="-65" dirty="0"/>
              <a:t>c</a:t>
            </a:r>
            <a:r>
              <a:rPr spc="-254" dirty="0"/>
              <a:t>t</a:t>
            </a:r>
            <a:r>
              <a:rPr spc="-100" dirty="0"/>
              <a:t>s.</a:t>
            </a:r>
          </a:p>
          <a:p>
            <a:pPr marL="355600" marR="5080" indent="-343535">
              <a:lnSpc>
                <a:spcPct val="79900"/>
              </a:lnSpc>
              <a:spcBef>
                <a:spcPts val="975"/>
              </a:spcBef>
              <a:buClr>
                <a:srgbClr val="B31166"/>
              </a:buClr>
              <a:buSzPct val="79310"/>
              <a:buFont typeface="Wingdings"/>
              <a:buChar char=""/>
              <a:tabLst>
                <a:tab pos="356235" algn="l"/>
              </a:tabLst>
            </a:pPr>
            <a:r>
              <a:rPr spc="-110" dirty="0"/>
              <a:t>H</a:t>
            </a:r>
            <a:r>
              <a:rPr spc="-125" dirty="0"/>
              <a:t>a</a:t>
            </a:r>
            <a:r>
              <a:rPr spc="-65" dirty="0"/>
              <a:t>c</a:t>
            </a:r>
            <a:r>
              <a:rPr spc="-245" dirty="0"/>
              <a:t>k</a:t>
            </a:r>
            <a:r>
              <a:rPr spc="-170" dirty="0"/>
              <a:t>e</a:t>
            </a:r>
            <a:r>
              <a:rPr spc="-265" dirty="0"/>
              <a:t>r</a:t>
            </a:r>
            <a:r>
              <a:rPr spc="95" dirty="0"/>
              <a:t>s</a:t>
            </a:r>
            <a:r>
              <a:rPr spc="-350" dirty="0"/>
              <a:t> </a:t>
            </a:r>
            <a:r>
              <a:rPr spc="-65" dirty="0"/>
              <a:t>c</a:t>
            </a:r>
            <a:r>
              <a:rPr spc="-125" dirty="0"/>
              <a:t>a</a:t>
            </a:r>
            <a:r>
              <a:rPr spc="-175" dirty="0"/>
              <a:t>n</a:t>
            </a:r>
            <a:r>
              <a:rPr spc="-385" dirty="0"/>
              <a:t> </a:t>
            </a:r>
            <a:r>
              <a:rPr spc="-40" dirty="0"/>
              <a:t>l</a:t>
            </a:r>
            <a:r>
              <a:rPr spc="-145" dirty="0"/>
              <a:t>o</a:t>
            </a:r>
            <a:r>
              <a:rPr spc="-110" dirty="0"/>
              <a:t>g</a:t>
            </a:r>
            <a:r>
              <a:rPr spc="-345" dirty="0"/>
              <a:t> </a:t>
            </a:r>
            <a:r>
              <a:rPr spc="-110" dirty="0"/>
              <a:t>i</a:t>
            </a:r>
            <a:r>
              <a:rPr spc="-200" dirty="0"/>
              <a:t>n</a:t>
            </a:r>
            <a:r>
              <a:rPr spc="-375" dirty="0"/>
              <a:t> </a:t>
            </a:r>
            <a:r>
              <a:rPr spc="-260" dirty="0"/>
              <a:t>t</a:t>
            </a:r>
            <a:r>
              <a:rPr spc="-130" dirty="0"/>
              <a:t>o</a:t>
            </a:r>
            <a:r>
              <a:rPr spc="-360" dirty="0"/>
              <a:t> </a:t>
            </a:r>
            <a:r>
              <a:rPr spc="-285" dirty="0"/>
              <a:t>y</a:t>
            </a:r>
            <a:r>
              <a:rPr spc="-145" dirty="0"/>
              <a:t>o</a:t>
            </a:r>
            <a:r>
              <a:rPr spc="-220" dirty="0"/>
              <a:t>u</a:t>
            </a:r>
            <a:r>
              <a:rPr spc="-254" dirty="0"/>
              <a:t>r</a:t>
            </a:r>
            <a:r>
              <a:rPr spc="-355" dirty="0"/>
              <a:t> </a:t>
            </a:r>
            <a:r>
              <a:rPr spc="-120" dirty="0"/>
              <a:t>b</a:t>
            </a:r>
            <a:r>
              <a:rPr spc="-125" dirty="0"/>
              <a:t>a</a:t>
            </a:r>
            <a:r>
              <a:rPr spc="-215" dirty="0"/>
              <a:t>n</a:t>
            </a:r>
            <a:r>
              <a:rPr spc="-180" dirty="0"/>
              <a:t>k</a:t>
            </a:r>
            <a:r>
              <a:rPr spc="-340" dirty="0"/>
              <a:t> </a:t>
            </a:r>
            <a:r>
              <a:rPr spc="-130" dirty="0"/>
              <a:t>a</a:t>
            </a:r>
            <a:r>
              <a:rPr spc="-65" dirty="0"/>
              <a:t>cc</a:t>
            </a:r>
            <a:r>
              <a:rPr spc="-145" dirty="0"/>
              <a:t>o</a:t>
            </a:r>
            <a:r>
              <a:rPr spc="-220" dirty="0"/>
              <a:t>u</a:t>
            </a:r>
            <a:r>
              <a:rPr spc="-215" dirty="0"/>
              <a:t>n</a:t>
            </a:r>
            <a:r>
              <a:rPr spc="-254" dirty="0"/>
              <a:t>t</a:t>
            </a:r>
            <a:r>
              <a:rPr spc="95" dirty="0"/>
              <a:t>s</a:t>
            </a:r>
            <a:r>
              <a:rPr spc="-275" dirty="0"/>
              <a:t> </a:t>
            </a:r>
            <a:r>
              <a:rPr spc="-125" dirty="0"/>
              <a:t>a</a:t>
            </a:r>
            <a:r>
              <a:rPr spc="-215" dirty="0"/>
              <a:t>n</a:t>
            </a:r>
            <a:r>
              <a:rPr spc="-135" dirty="0"/>
              <a:t>d</a:t>
            </a:r>
            <a:r>
              <a:rPr spc="-254" dirty="0"/>
              <a:t> t</a:t>
            </a:r>
            <a:r>
              <a:rPr spc="-340" dirty="0"/>
              <a:t>r</a:t>
            </a:r>
            <a:r>
              <a:rPr spc="-125" dirty="0"/>
              <a:t>a</a:t>
            </a:r>
            <a:r>
              <a:rPr spc="-215" dirty="0"/>
              <a:t>n</a:t>
            </a:r>
            <a:r>
              <a:rPr spc="-55" dirty="0"/>
              <a:t>s</a:t>
            </a:r>
            <a:r>
              <a:rPr spc="-30" dirty="0"/>
              <a:t>f</a:t>
            </a:r>
            <a:r>
              <a:rPr spc="-170" dirty="0"/>
              <a:t>e</a:t>
            </a:r>
            <a:r>
              <a:rPr spc="-204" dirty="0"/>
              <a:t>r  </a:t>
            </a:r>
            <a:r>
              <a:rPr spc="-190" dirty="0"/>
              <a:t>money</a:t>
            </a:r>
            <a:r>
              <a:rPr spc="-380" dirty="0"/>
              <a:t> </a:t>
            </a:r>
            <a:r>
              <a:rPr spc="-229" dirty="0"/>
              <a:t>out.</a:t>
            </a:r>
          </a:p>
          <a:p>
            <a:pPr marL="355600" indent="-343535">
              <a:lnSpc>
                <a:spcPts val="3130"/>
              </a:lnSpc>
              <a:spcBef>
                <a:spcPts val="350"/>
              </a:spcBef>
              <a:buClr>
                <a:srgbClr val="B31166"/>
              </a:buClr>
              <a:buSzPct val="79310"/>
              <a:buFont typeface="Wingdings"/>
              <a:buChar char=""/>
              <a:tabLst>
                <a:tab pos="356235" algn="l"/>
              </a:tabLst>
            </a:pPr>
            <a:r>
              <a:rPr spc="5" dirty="0"/>
              <a:t>M</a:t>
            </a:r>
            <a:r>
              <a:rPr spc="-125" dirty="0"/>
              <a:t>a</a:t>
            </a:r>
            <a:r>
              <a:rPr spc="-40" dirty="0"/>
              <a:t>l</a:t>
            </a:r>
            <a:r>
              <a:rPr spc="-120" dirty="0"/>
              <a:t>i</a:t>
            </a:r>
            <a:r>
              <a:rPr spc="-65" dirty="0"/>
              <a:t>c</a:t>
            </a:r>
            <a:r>
              <a:rPr spc="-120" dirty="0"/>
              <a:t>i</a:t>
            </a:r>
            <a:r>
              <a:rPr spc="-145" dirty="0"/>
              <a:t>o</a:t>
            </a:r>
            <a:r>
              <a:rPr spc="-220" dirty="0"/>
              <a:t>u</a:t>
            </a:r>
            <a:r>
              <a:rPr spc="95" dirty="0"/>
              <a:t>s</a:t>
            </a:r>
            <a:r>
              <a:rPr spc="-420" dirty="0"/>
              <a:t> </a:t>
            </a:r>
            <a:r>
              <a:rPr spc="-220" dirty="0"/>
              <a:t>u</a:t>
            </a:r>
            <a:r>
              <a:rPr spc="-45" dirty="0"/>
              <a:t>s</a:t>
            </a:r>
            <a:r>
              <a:rPr spc="-35" dirty="0"/>
              <a:t>e</a:t>
            </a:r>
            <a:r>
              <a:rPr spc="-80" dirty="0"/>
              <a:t>rs</a:t>
            </a:r>
            <a:r>
              <a:rPr spc="-430" dirty="0"/>
              <a:t> </a:t>
            </a:r>
            <a:r>
              <a:rPr spc="-65" dirty="0"/>
              <a:t>c</a:t>
            </a:r>
            <a:r>
              <a:rPr spc="-125" dirty="0"/>
              <a:t>a</a:t>
            </a:r>
            <a:r>
              <a:rPr spc="-175" dirty="0"/>
              <a:t>n</a:t>
            </a:r>
            <a:r>
              <a:rPr spc="-320" dirty="0"/>
              <a:t> </a:t>
            </a:r>
            <a:r>
              <a:rPr spc="-125" dirty="0"/>
              <a:t>a</a:t>
            </a:r>
            <a:r>
              <a:rPr spc="-65" dirty="0"/>
              <a:t>cc</a:t>
            </a:r>
            <a:r>
              <a:rPr spc="-175" dirty="0"/>
              <a:t>e</a:t>
            </a:r>
            <a:r>
              <a:rPr spc="90" dirty="0"/>
              <a:t>s</a:t>
            </a:r>
            <a:r>
              <a:rPr spc="95" dirty="0"/>
              <a:t>s</a:t>
            </a:r>
            <a:r>
              <a:rPr spc="-420" dirty="0"/>
              <a:t> </a:t>
            </a:r>
            <a:r>
              <a:rPr spc="-275" dirty="0"/>
              <a:t>y</a:t>
            </a:r>
            <a:r>
              <a:rPr spc="-145" dirty="0"/>
              <a:t>o</a:t>
            </a:r>
            <a:r>
              <a:rPr spc="-220" dirty="0"/>
              <a:t>u</a:t>
            </a:r>
            <a:r>
              <a:rPr spc="-260" dirty="0"/>
              <a:t>r</a:t>
            </a:r>
            <a:r>
              <a:rPr spc="-285" dirty="0"/>
              <a:t> </a:t>
            </a:r>
            <a:r>
              <a:rPr spc="-65" dirty="0"/>
              <a:t>c</a:t>
            </a:r>
            <a:r>
              <a:rPr spc="-145" dirty="0"/>
              <a:t>o</a:t>
            </a:r>
            <a:r>
              <a:rPr spc="-170" dirty="0"/>
              <a:t>m</a:t>
            </a:r>
            <a:r>
              <a:rPr spc="-120" dirty="0"/>
              <a:t>p</a:t>
            </a:r>
            <a:r>
              <a:rPr spc="-125" dirty="0"/>
              <a:t>a</a:t>
            </a:r>
            <a:r>
              <a:rPr spc="-215" dirty="0"/>
              <a:t>n</a:t>
            </a:r>
            <a:r>
              <a:rPr spc="-275" dirty="0"/>
              <a:t>y</a:t>
            </a:r>
            <a:r>
              <a:rPr spc="-470" dirty="0"/>
              <a:t>’</a:t>
            </a:r>
            <a:r>
              <a:rPr spc="95" dirty="0"/>
              <a:t>s</a:t>
            </a:r>
            <a:r>
              <a:rPr spc="-275" dirty="0"/>
              <a:t> </a:t>
            </a:r>
            <a:r>
              <a:rPr spc="-215" dirty="0"/>
              <a:t>n</a:t>
            </a:r>
            <a:r>
              <a:rPr spc="-175" dirty="0"/>
              <a:t>e</a:t>
            </a:r>
            <a:r>
              <a:rPr spc="-254" dirty="0"/>
              <a:t>t</a:t>
            </a:r>
            <a:r>
              <a:rPr spc="-330" dirty="0"/>
              <a:t>w</a:t>
            </a:r>
            <a:r>
              <a:rPr spc="-145" dirty="0"/>
              <a:t>o</a:t>
            </a:r>
            <a:r>
              <a:rPr spc="-220" dirty="0"/>
              <a:t>rk</a:t>
            </a:r>
          </a:p>
          <a:p>
            <a:pPr marL="355600">
              <a:lnSpc>
                <a:spcPts val="3130"/>
              </a:lnSpc>
            </a:pPr>
            <a:r>
              <a:rPr spc="-125" dirty="0"/>
              <a:t>a</a:t>
            </a:r>
            <a:r>
              <a:rPr spc="-215" dirty="0"/>
              <a:t>n</a:t>
            </a:r>
            <a:r>
              <a:rPr spc="-135" dirty="0"/>
              <a:t>d</a:t>
            </a:r>
            <a:r>
              <a:rPr spc="-325" dirty="0"/>
              <a:t> </a:t>
            </a:r>
            <a:r>
              <a:rPr spc="-70" dirty="0"/>
              <a:t>s</a:t>
            </a:r>
            <a:r>
              <a:rPr spc="-100" dirty="0"/>
              <a:t>t</a:t>
            </a:r>
            <a:r>
              <a:rPr spc="-170" dirty="0"/>
              <a:t>e</a:t>
            </a:r>
            <a:r>
              <a:rPr spc="-125" dirty="0"/>
              <a:t>a</a:t>
            </a:r>
            <a:r>
              <a:rPr spc="-60" dirty="0"/>
              <a:t>l</a:t>
            </a:r>
            <a:r>
              <a:rPr spc="-395" dirty="0"/>
              <a:t> </a:t>
            </a:r>
            <a:r>
              <a:rPr spc="-65" dirty="0"/>
              <a:t>c</a:t>
            </a:r>
            <a:r>
              <a:rPr spc="-145" dirty="0"/>
              <a:t>o</a:t>
            </a:r>
            <a:r>
              <a:rPr spc="-215" dirty="0"/>
              <a:t>n</a:t>
            </a:r>
            <a:r>
              <a:rPr spc="-180" dirty="0"/>
              <a:t>f</a:t>
            </a:r>
            <a:r>
              <a:rPr spc="-120" dirty="0"/>
              <a:t>i</a:t>
            </a:r>
            <a:r>
              <a:rPr spc="-114" dirty="0"/>
              <a:t>d</a:t>
            </a:r>
            <a:r>
              <a:rPr spc="-170" dirty="0"/>
              <a:t>e</a:t>
            </a:r>
            <a:r>
              <a:rPr spc="-215" dirty="0"/>
              <a:t>n</a:t>
            </a:r>
            <a:r>
              <a:rPr spc="-254" dirty="0"/>
              <a:t>t</a:t>
            </a:r>
            <a:r>
              <a:rPr spc="-120" dirty="0"/>
              <a:t>i</a:t>
            </a:r>
            <a:r>
              <a:rPr spc="-125" dirty="0"/>
              <a:t>a</a:t>
            </a:r>
            <a:r>
              <a:rPr spc="-60" dirty="0"/>
              <a:t>l</a:t>
            </a:r>
            <a:r>
              <a:rPr spc="-395" dirty="0"/>
              <a:t> </a:t>
            </a:r>
            <a:r>
              <a:rPr spc="-120" dirty="0"/>
              <a:t>i</a:t>
            </a:r>
            <a:r>
              <a:rPr spc="-215" dirty="0"/>
              <a:t>n</a:t>
            </a:r>
            <a:r>
              <a:rPr spc="-180" dirty="0"/>
              <a:t>f</a:t>
            </a:r>
            <a:r>
              <a:rPr spc="-145" dirty="0"/>
              <a:t>o</a:t>
            </a:r>
            <a:r>
              <a:rPr spc="-265" dirty="0"/>
              <a:t>r</a:t>
            </a:r>
            <a:r>
              <a:rPr spc="-170" dirty="0"/>
              <a:t>m</a:t>
            </a:r>
            <a:r>
              <a:rPr spc="-125" dirty="0"/>
              <a:t>a</a:t>
            </a:r>
            <a:r>
              <a:rPr spc="-254" dirty="0"/>
              <a:t>t</a:t>
            </a:r>
            <a:r>
              <a:rPr spc="-120" dirty="0"/>
              <a:t>i</a:t>
            </a:r>
            <a:r>
              <a:rPr spc="-145" dirty="0"/>
              <a:t>o</a:t>
            </a:r>
            <a:r>
              <a:rPr spc="-215" dirty="0"/>
              <a:t>n</a:t>
            </a:r>
            <a:r>
              <a:rPr spc="-285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57" y="757174"/>
            <a:ext cx="78663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459" dirty="0">
                <a:solidFill>
                  <a:srgbClr val="EBEBEB"/>
                </a:solidFill>
                <a:latin typeface="Tahoma"/>
                <a:cs typeface="Tahoma"/>
              </a:rPr>
              <a:t>P</a:t>
            </a:r>
            <a:r>
              <a:rPr sz="3600" b="1" spc="-330" dirty="0">
                <a:solidFill>
                  <a:srgbClr val="EBEBEB"/>
                </a:solidFill>
                <a:latin typeface="Tahoma"/>
                <a:cs typeface="Tahoma"/>
              </a:rPr>
              <a:t>r</a:t>
            </a:r>
            <a:r>
              <a:rPr sz="3600" b="1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b="1" spc="-455" dirty="0">
                <a:solidFill>
                  <a:srgbClr val="EBEBEB"/>
                </a:solidFill>
                <a:latin typeface="Tahoma"/>
                <a:cs typeface="Tahoma"/>
              </a:rPr>
              <a:t>t</a:t>
            </a:r>
            <a:r>
              <a:rPr sz="3600" b="1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b="1" spc="415" dirty="0">
                <a:solidFill>
                  <a:srgbClr val="EBEBEB"/>
                </a:solidFill>
                <a:latin typeface="Tahoma"/>
                <a:cs typeface="Tahoma"/>
              </a:rPr>
              <a:t>c</a:t>
            </a:r>
            <a:r>
              <a:rPr sz="3600" b="1" spc="-455" dirty="0">
                <a:solidFill>
                  <a:srgbClr val="EBEBEB"/>
                </a:solidFill>
                <a:latin typeface="Tahoma"/>
                <a:cs typeface="Tahoma"/>
              </a:rPr>
              <a:t>t</a:t>
            </a:r>
            <a:r>
              <a:rPr sz="3600" b="1" spc="-195" dirty="0">
                <a:solidFill>
                  <a:srgbClr val="EBEBEB"/>
                </a:solidFill>
                <a:latin typeface="Tahoma"/>
                <a:cs typeface="Tahoma"/>
              </a:rPr>
              <a:t>i</a:t>
            </a:r>
            <a:r>
              <a:rPr sz="3600" b="1" spc="-140" dirty="0">
                <a:solidFill>
                  <a:srgbClr val="EBEBEB"/>
                </a:solidFill>
                <a:latin typeface="Tahoma"/>
                <a:cs typeface="Tahoma"/>
              </a:rPr>
              <a:t>n</a:t>
            </a:r>
            <a:r>
              <a:rPr sz="3600" b="1" spc="110" dirty="0">
                <a:solidFill>
                  <a:srgbClr val="EBEBEB"/>
                </a:solidFill>
                <a:latin typeface="Tahoma"/>
                <a:cs typeface="Tahoma"/>
              </a:rPr>
              <a:t>g</a:t>
            </a:r>
            <a:r>
              <a:rPr sz="3600" b="1" spc="-14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b="1" spc="-170" dirty="0">
                <a:solidFill>
                  <a:srgbClr val="EBEBEB"/>
                </a:solidFill>
                <a:latin typeface="Tahoma"/>
                <a:cs typeface="Tahoma"/>
              </a:rPr>
              <a:t>Y</a:t>
            </a:r>
            <a:r>
              <a:rPr sz="3600" b="1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b="1" spc="-140" dirty="0">
                <a:solidFill>
                  <a:srgbClr val="EBEBEB"/>
                </a:solidFill>
                <a:latin typeface="Tahoma"/>
                <a:cs typeface="Tahoma"/>
              </a:rPr>
              <a:t>u</a:t>
            </a:r>
            <a:r>
              <a:rPr sz="3600" b="1" spc="-440" dirty="0">
                <a:solidFill>
                  <a:srgbClr val="EBEBEB"/>
                </a:solidFill>
                <a:latin typeface="Tahoma"/>
                <a:cs typeface="Tahoma"/>
              </a:rPr>
              <a:t>r</a:t>
            </a:r>
            <a:r>
              <a:rPr sz="3600" b="1" spc="-285" dirty="0">
                <a:solidFill>
                  <a:srgbClr val="EBEBEB"/>
                </a:solidFill>
                <a:latin typeface="Tahoma"/>
                <a:cs typeface="Tahoma"/>
              </a:rPr>
              <a:t>s</a:t>
            </a:r>
            <a:r>
              <a:rPr sz="3600" b="1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b="1" spc="-195" dirty="0">
                <a:solidFill>
                  <a:srgbClr val="EBEBEB"/>
                </a:solidFill>
                <a:latin typeface="Tahoma"/>
                <a:cs typeface="Tahoma"/>
              </a:rPr>
              <a:t>l</a:t>
            </a:r>
            <a:r>
              <a:rPr sz="3600" b="1" spc="-370" dirty="0">
                <a:solidFill>
                  <a:srgbClr val="EBEBEB"/>
                </a:solidFill>
                <a:latin typeface="Tahoma"/>
                <a:cs typeface="Tahoma"/>
              </a:rPr>
              <a:t>f</a:t>
            </a:r>
            <a:r>
              <a:rPr sz="3600" b="1" spc="-12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b="1" spc="-409" dirty="0">
                <a:solidFill>
                  <a:srgbClr val="EBEBEB"/>
                </a:solidFill>
                <a:latin typeface="Tahoma"/>
                <a:cs typeface="Tahoma"/>
              </a:rPr>
              <a:t>f</a:t>
            </a:r>
            <a:r>
              <a:rPr sz="3600" b="1" spc="-440" dirty="0">
                <a:solidFill>
                  <a:srgbClr val="EBEBEB"/>
                </a:solidFill>
                <a:latin typeface="Tahoma"/>
                <a:cs typeface="Tahoma"/>
              </a:rPr>
              <a:t>r</a:t>
            </a:r>
            <a:r>
              <a:rPr sz="3600" b="1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b="1" spc="-45" dirty="0">
                <a:solidFill>
                  <a:srgbClr val="EBEBEB"/>
                </a:solidFill>
                <a:latin typeface="Tahoma"/>
                <a:cs typeface="Tahoma"/>
              </a:rPr>
              <a:t>m</a:t>
            </a:r>
            <a:r>
              <a:rPr sz="3600" b="1" spc="-2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b="1" spc="-265" dirty="0">
                <a:solidFill>
                  <a:srgbClr val="EBEBEB"/>
                </a:solidFill>
                <a:latin typeface="Tahoma"/>
                <a:cs typeface="Tahoma"/>
              </a:rPr>
              <a:t>K</a:t>
            </a:r>
            <a:r>
              <a:rPr sz="3600" b="1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b="1" spc="-140" dirty="0">
                <a:solidFill>
                  <a:srgbClr val="EBEBEB"/>
                </a:solidFill>
                <a:latin typeface="Tahoma"/>
                <a:cs typeface="Tahoma"/>
              </a:rPr>
              <a:t>y</a:t>
            </a:r>
            <a:r>
              <a:rPr sz="3600" b="1" spc="-35" dirty="0">
                <a:solidFill>
                  <a:srgbClr val="EBEBEB"/>
                </a:solidFill>
                <a:latin typeface="Tahoma"/>
                <a:cs typeface="Tahoma"/>
              </a:rPr>
              <a:t>l</a:t>
            </a:r>
            <a:r>
              <a:rPr sz="3600" b="1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b="1" spc="125" dirty="0">
                <a:solidFill>
                  <a:srgbClr val="EBEBEB"/>
                </a:solidFill>
                <a:latin typeface="Tahoma"/>
                <a:cs typeface="Tahoma"/>
              </a:rPr>
              <a:t>gg</a:t>
            </a:r>
            <a:r>
              <a:rPr sz="3600" b="1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b="1" spc="-440" dirty="0">
                <a:solidFill>
                  <a:srgbClr val="EBEBEB"/>
                </a:solidFill>
                <a:latin typeface="Tahoma"/>
                <a:cs typeface="Tahoma"/>
              </a:rPr>
              <a:t>r</a:t>
            </a:r>
            <a:r>
              <a:rPr sz="3600" b="1" spc="-270" dirty="0">
                <a:solidFill>
                  <a:srgbClr val="EBEBEB"/>
                </a:solidFill>
                <a:latin typeface="Tahoma"/>
                <a:cs typeface="Tahoma"/>
              </a:rPr>
              <a:t>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305" y="3086732"/>
            <a:ext cx="4229100" cy="17043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33200"/>
              </a:lnSpc>
              <a:spcBef>
                <a:spcPts val="125"/>
              </a:spcBef>
            </a:pP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750" b="1" spc="-9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cc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2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70" dirty="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l 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750" b="1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9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3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70" dirty="0">
                <a:solidFill>
                  <a:srgbClr val="404040"/>
                </a:solidFill>
                <a:latin typeface="Trebuchet MS"/>
                <a:cs typeface="Trebuchet MS"/>
              </a:rPr>
              <a:t>s  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7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750" b="1" spc="-3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2775" y="3219450"/>
            <a:ext cx="389572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664" y="2310130"/>
            <a:ext cx="8978900" cy="3719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5"/>
              </a:spcBef>
            </a:pPr>
            <a:r>
              <a:rPr sz="3600" spc="-325" dirty="0">
                <a:solidFill>
                  <a:srgbClr val="EBEBEB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 marL="645795">
              <a:lnSpc>
                <a:spcPts val="3010"/>
              </a:lnSpc>
            </a:pPr>
            <a:r>
              <a:rPr sz="2600" b="1" spc="-114" dirty="0">
                <a:solidFill>
                  <a:srgbClr val="404040"/>
                </a:solidFill>
                <a:latin typeface="Trebuchet MS"/>
                <a:cs typeface="Trebuchet MS"/>
              </a:rPr>
              <a:t>It’s</a:t>
            </a:r>
            <a:r>
              <a:rPr sz="2600" b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75" dirty="0">
                <a:solidFill>
                  <a:srgbClr val="404040"/>
                </a:solidFill>
                <a:latin typeface="Trebuchet MS"/>
                <a:cs typeface="Trebuchet MS"/>
              </a:rPr>
              <a:t>therefore</a:t>
            </a:r>
            <a:r>
              <a:rPr sz="2600" b="1" spc="-5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55" dirty="0">
                <a:solidFill>
                  <a:srgbClr val="404040"/>
                </a:solidFill>
                <a:latin typeface="Trebuchet MS"/>
                <a:cs typeface="Trebuchet MS"/>
              </a:rPr>
              <a:t>important</a:t>
            </a:r>
            <a:r>
              <a:rPr sz="2600" b="1" spc="-4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6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6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50" dirty="0">
                <a:solidFill>
                  <a:srgbClr val="404040"/>
                </a:solidFill>
                <a:latin typeface="Trebuchet MS"/>
                <a:cs typeface="Trebuchet MS"/>
              </a:rPr>
              <a:t>protect</a:t>
            </a:r>
            <a:r>
              <a:rPr sz="2600" b="1" spc="-4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404040"/>
                </a:solidFill>
                <a:latin typeface="Trebuchet MS"/>
                <a:cs typeface="Trebuchet MS"/>
              </a:rPr>
              <a:t>yourself</a:t>
            </a:r>
            <a:r>
              <a:rPr sz="2600" b="1" spc="-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5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600" b="1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404040"/>
                </a:solidFill>
                <a:latin typeface="Trebuchet MS"/>
                <a:cs typeface="Trebuchet MS"/>
              </a:rPr>
              <a:t>keyloggers</a:t>
            </a:r>
            <a:r>
              <a:rPr sz="2600" b="1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20" dirty="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endParaRPr sz="2600">
              <a:latin typeface="Trebuchet MS"/>
              <a:cs typeface="Trebuchet MS"/>
            </a:endParaRPr>
          </a:p>
          <a:p>
            <a:pPr marL="645795" marR="154305">
              <a:lnSpc>
                <a:spcPct val="99900"/>
              </a:lnSpc>
              <a:spcBef>
                <a:spcPts val="35"/>
              </a:spcBef>
            </a:pPr>
            <a:r>
              <a:rPr sz="2600" b="1" spc="-160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2600" b="1" spc="-180" dirty="0">
                <a:solidFill>
                  <a:srgbClr val="404040"/>
                </a:solidFill>
                <a:latin typeface="Trebuchet MS"/>
                <a:cs typeface="Trebuchet MS"/>
              </a:rPr>
              <a:t>don’t </a:t>
            </a:r>
            <a:r>
              <a:rPr sz="2600" b="1" spc="-125" dirty="0">
                <a:solidFill>
                  <a:srgbClr val="404040"/>
                </a:solidFill>
                <a:latin typeface="Trebuchet MS"/>
                <a:cs typeface="Trebuchet MS"/>
              </a:rPr>
              <a:t>become </a:t>
            </a:r>
            <a:r>
              <a:rPr sz="2600" b="1" spc="-7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600" b="1" spc="-150" dirty="0">
                <a:solidFill>
                  <a:srgbClr val="404040"/>
                </a:solidFill>
                <a:latin typeface="Trebuchet MS"/>
                <a:cs typeface="Trebuchet MS"/>
              </a:rPr>
              <a:t>victim. </a:t>
            </a:r>
            <a:r>
              <a:rPr sz="2600" b="1" spc="-254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600" b="1" spc="-120" dirty="0">
                <a:solidFill>
                  <a:srgbClr val="404040"/>
                </a:solidFill>
                <a:latin typeface="Trebuchet MS"/>
                <a:cs typeface="Trebuchet MS"/>
              </a:rPr>
              <a:t>good </a:t>
            </a:r>
            <a:r>
              <a:rPr sz="2600" b="1" spc="-125" dirty="0">
                <a:solidFill>
                  <a:srgbClr val="404040"/>
                </a:solidFill>
                <a:latin typeface="Trebuchet MS"/>
                <a:cs typeface="Trebuchet MS"/>
              </a:rPr>
              <a:t>news </a:t>
            </a:r>
            <a:r>
              <a:rPr sz="2600" b="1" spc="-1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600" b="1" spc="-18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600" b="1" spc="-160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2600" b="1" spc="-1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2600" b="1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2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00" b="1" spc="-15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00" b="1" spc="-9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00" b="1" spc="-19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0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00" b="1" spc="-17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00" b="1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2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00" b="1" spc="-19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00" b="1" spc="-17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00" b="1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00" b="1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00" b="1" spc="-229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00" b="1" spc="-15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00" b="1" spc="-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00" b="1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00" b="1" spc="-19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00" b="1" spc="-125" dirty="0">
                <a:solidFill>
                  <a:srgbClr val="404040"/>
                </a:solidFill>
                <a:latin typeface="Trebuchet MS"/>
                <a:cs typeface="Trebuchet MS"/>
              </a:rPr>
              <a:t>oo</a:t>
            </a:r>
            <a:r>
              <a:rPr sz="2600" b="1" spc="-12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00" b="1" spc="-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00" b="1" spc="-16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00" b="1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b="1" spc="-15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00" b="1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b="1" spc="-210" dirty="0">
                <a:solidFill>
                  <a:srgbClr val="404040"/>
                </a:solidFill>
                <a:latin typeface="Trebuchet MS"/>
                <a:cs typeface="Trebuchet MS"/>
              </a:rPr>
              <a:t>tt</a:t>
            </a:r>
            <a:r>
              <a:rPr sz="260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00" b="1" spc="-16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00" b="1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24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00" b="1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00" b="1" spc="-2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00" b="1" spc="-16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00" b="1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00" b="1" spc="-15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00" b="1" spc="-19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0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b="1" spc="-18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600" b="1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00" b="1" spc="-12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00" b="1" spc="-2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00" b="1" spc="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00" b="1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b="1" spc="-1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00" b="1" spc="-80" dirty="0">
                <a:solidFill>
                  <a:srgbClr val="404040"/>
                </a:solidFill>
                <a:latin typeface="Trebuchet MS"/>
                <a:cs typeface="Trebuchet MS"/>
              </a:rPr>
              <a:t>d  </a:t>
            </a:r>
            <a:r>
              <a:rPr sz="2600" b="1" spc="-1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00" b="1" spc="-2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00" b="1" spc="-15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0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b="1" spc="-19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00" b="1" spc="-2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00" b="1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00" b="1" spc="-12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00" b="1" spc="-1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00" b="1" spc="-9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00" b="1" spc="-8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2600" b="1" spc="-4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2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b="1" spc="-60" dirty="0">
                <a:solidFill>
                  <a:srgbClr val="404040"/>
                </a:solidFill>
                <a:latin typeface="Trebuchet MS"/>
                <a:cs typeface="Trebuchet MS"/>
              </a:rPr>
              <a:t>cc</a:t>
            </a:r>
            <a:r>
              <a:rPr sz="2600" b="1" spc="-12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00" b="1" spc="-2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00" b="1" spc="-9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00" b="1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00" b="1" spc="-1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00" b="1" spc="-9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00" b="1" spc="-4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2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00" b="1" spc="-114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00" b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27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600" b="1" spc="-15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00" b="1" spc="-2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00" b="1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00" b="1" spc="-254" dirty="0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sz="2600" b="1" spc="-12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00" b="1" spc="-1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00" b="1" spc="-360" dirty="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sz="2600" b="1" spc="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00" b="1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80" dirty="0">
                <a:solidFill>
                  <a:srgbClr val="404040"/>
                </a:solidFill>
                <a:latin typeface="Trebuchet MS"/>
                <a:cs typeface="Trebuchet MS"/>
              </a:rPr>
              <a:t>202</a:t>
            </a:r>
            <a:r>
              <a:rPr sz="2600" b="1" spc="-19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2600" b="1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0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b="1" spc="-2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00" b="1" spc="-7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b="1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5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00" b="1" spc="-2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00" b="1" spc="-15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0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00" b="1" spc="-110" dirty="0">
                <a:solidFill>
                  <a:srgbClr val="404040"/>
                </a:solidFill>
                <a:latin typeface="Trebuchet MS"/>
                <a:cs typeface="Trebuchet MS"/>
              </a:rPr>
              <a:t>h  Investigations </a:t>
            </a:r>
            <a:r>
              <a:rPr sz="2600" b="1" spc="-165" dirty="0">
                <a:solidFill>
                  <a:srgbClr val="404040"/>
                </a:solidFill>
                <a:latin typeface="Trebuchet MS"/>
                <a:cs typeface="Trebuchet MS"/>
              </a:rPr>
              <a:t>Report, </a:t>
            </a:r>
            <a:r>
              <a:rPr sz="2600" b="1" u="sng" spc="-5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82% </a:t>
            </a:r>
            <a:r>
              <a:rPr sz="2600" b="1" u="sng" spc="-14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of </a:t>
            </a:r>
            <a:r>
              <a:rPr sz="2600" b="1" u="sng" spc="-114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breaches</a:t>
            </a:r>
            <a:r>
              <a:rPr sz="2600" b="1" spc="-114" dirty="0">
                <a:solidFill>
                  <a:srgbClr val="8F8F8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600" b="1" spc="-140" dirty="0">
                <a:solidFill>
                  <a:srgbClr val="404040"/>
                </a:solidFill>
                <a:latin typeface="Trebuchet MS"/>
                <a:cs typeface="Trebuchet MS"/>
              </a:rPr>
              <a:t>involve </a:t>
            </a:r>
            <a:r>
              <a:rPr sz="2600" b="1" spc="-7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600" b="1" spc="-160" dirty="0">
                <a:solidFill>
                  <a:srgbClr val="404040"/>
                </a:solidFill>
                <a:latin typeface="Trebuchet MS"/>
                <a:cs typeface="Trebuchet MS"/>
              </a:rPr>
              <a:t>human </a:t>
            </a:r>
            <a:r>
              <a:rPr sz="2600" b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60" dirty="0">
                <a:solidFill>
                  <a:srgbClr val="404040"/>
                </a:solidFill>
                <a:latin typeface="Trebuchet MS"/>
                <a:cs typeface="Trebuchet MS"/>
              </a:rPr>
              <a:t>element.</a:t>
            </a:r>
            <a:r>
              <a:rPr sz="2600" b="1" spc="-5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4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600" b="1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30" dirty="0">
                <a:solidFill>
                  <a:srgbClr val="404040"/>
                </a:solidFill>
                <a:latin typeface="Trebuchet MS"/>
                <a:cs typeface="Trebuchet MS"/>
              </a:rPr>
              <a:t>being</a:t>
            </a:r>
            <a:r>
              <a:rPr sz="2600" b="1" spc="-4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70" dirty="0">
                <a:solidFill>
                  <a:srgbClr val="404040"/>
                </a:solidFill>
                <a:latin typeface="Trebuchet MS"/>
                <a:cs typeface="Trebuchet MS"/>
              </a:rPr>
              <a:t>aware</a:t>
            </a:r>
            <a:r>
              <a:rPr sz="2600" b="1" spc="-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4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600" b="1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9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600" b="1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30" dirty="0">
                <a:solidFill>
                  <a:srgbClr val="404040"/>
                </a:solidFill>
                <a:latin typeface="Trebuchet MS"/>
                <a:cs typeface="Trebuchet MS"/>
              </a:rPr>
              <a:t>dangers,</a:t>
            </a:r>
            <a:r>
              <a:rPr sz="2600" b="1" spc="-4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6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2600" b="1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2600" b="1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10" dirty="0">
                <a:solidFill>
                  <a:srgbClr val="404040"/>
                </a:solidFill>
                <a:latin typeface="Trebuchet MS"/>
                <a:cs typeface="Trebuchet MS"/>
              </a:rPr>
              <a:t>bolster</a:t>
            </a:r>
            <a:r>
              <a:rPr sz="2600" b="1" spc="-4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85" dirty="0">
                <a:solidFill>
                  <a:srgbClr val="404040"/>
                </a:solidFill>
                <a:latin typeface="Trebuchet MS"/>
                <a:cs typeface="Trebuchet MS"/>
              </a:rPr>
              <a:t>your </a:t>
            </a:r>
            <a:r>
              <a:rPr sz="2600" b="1" spc="-7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40" dirty="0">
                <a:solidFill>
                  <a:srgbClr val="404040"/>
                </a:solidFill>
                <a:latin typeface="Trebuchet MS"/>
                <a:cs typeface="Trebuchet MS"/>
              </a:rPr>
              <a:t>cybersecurity</a:t>
            </a:r>
            <a:r>
              <a:rPr sz="2600" b="1" spc="-3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4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600" b="1" spc="-4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75" dirty="0">
                <a:solidFill>
                  <a:srgbClr val="404040"/>
                </a:solidFill>
                <a:latin typeface="Trebuchet MS"/>
                <a:cs typeface="Trebuchet MS"/>
              </a:rPr>
              <a:t>better</a:t>
            </a:r>
            <a:r>
              <a:rPr sz="2600" b="1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50" dirty="0">
                <a:solidFill>
                  <a:srgbClr val="404040"/>
                </a:solidFill>
                <a:latin typeface="Trebuchet MS"/>
                <a:cs typeface="Trebuchet MS"/>
              </a:rPr>
              <a:t>protect</a:t>
            </a:r>
            <a:r>
              <a:rPr sz="2600" b="1" spc="-4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404040"/>
                </a:solidFill>
                <a:latin typeface="Trebuchet MS"/>
                <a:cs typeface="Trebuchet MS"/>
              </a:rPr>
              <a:t>yourself</a:t>
            </a:r>
            <a:r>
              <a:rPr sz="2600" b="1" spc="-45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05" dirty="0">
                <a:solidFill>
                  <a:srgbClr val="404040"/>
                </a:solidFill>
                <a:latin typeface="Trebuchet MS"/>
                <a:cs typeface="Trebuchet MS"/>
              </a:rPr>
              <a:t>against</a:t>
            </a:r>
            <a:r>
              <a:rPr sz="2600" b="1" spc="-4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135" dirty="0">
                <a:solidFill>
                  <a:srgbClr val="404040"/>
                </a:solidFill>
                <a:latin typeface="Trebuchet MS"/>
                <a:cs typeface="Trebuchet MS"/>
              </a:rPr>
              <a:t>keylogging </a:t>
            </a:r>
            <a:r>
              <a:rPr sz="2600" b="1" spc="-130" dirty="0">
                <a:solidFill>
                  <a:srgbClr val="404040"/>
                </a:solidFill>
                <a:latin typeface="Trebuchet MS"/>
                <a:cs typeface="Trebuchet MS"/>
              </a:rPr>
              <a:t> attacks.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9650" y="2081783"/>
            <a:ext cx="1524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25" dirty="0">
                <a:solidFill>
                  <a:srgbClr val="EBEBEB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5125" y="2744724"/>
            <a:ext cx="4801870" cy="310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42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13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b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8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-4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7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b="1" spc="-110" dirty="0">
                <a:solidFill>
                  <a:srgbClr val="404040"/>
                </a:solidFill>
                <a:latin typeface="Trebuchet MS"/>
                <a:cs typeface="Trebuchet MS"/>
              </a:rPr>
              <a:t>ai</a:t>
            </a:r>
            <a:r>
              <a:rPr sz="2400" b="1" spc="-1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6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29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400" b="1" spc="-3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ogg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b="1" spc="-17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  <a:p>
            <a:pPr marL="69850" marR="53975">
              <a:lnSpc>
                <a:spcPct val="185200"/>
              </a:lnSpc>
            </a:pP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ac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400" b="1" spc="7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b="1" spc="-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1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b="1" spc="-13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b="1" spc="-114" dirty="0">
                <a:solidFill>
                  <a:srgbClr val="404040"/>
                </a:solidFill>
                <a:latin typeface="Trebuchet MS"/>
                <a:cs typeface="Trebuchet MS"/>
              </a:rPr>
              <a:t>ca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8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404040"/>
                </a:solidFill>
                <a:latin typeface="Trebuchet MS"/>
                <a:cs typeface="Trebuchet MS"/>
              </a:rPr>
              <a:t>ab</a:t>
            </a:r>
            <a:r>
              <a:rPr sz="2400" b="1" spc="-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254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b="1" spc="-114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ac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400" b="1" spc="7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b="1" spc="-35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b="1" spc="-24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2400" b="1" spc="-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3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1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id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2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b="1" spc="-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35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24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b="1" spc="-17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-75" dirty="0">
                <a:solidFill>
                  <a:srgbClr val="404040"/>
                </a:solidFill>
                <a:latin typeface="Trebuchet MS"/>
                <a:cs typeface="Trebuchet MS"/>
              </a:rPr>
              <a:t>g  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precautions 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2400" b="1" spc="-180" dirty="0">
                <a:solidFill>
                  <a:srgbClr val="404040"/>
                </a:solidFill>
                <a:latin typeface="Trebuchet MS"/>
                <a:cs typeface="Trebuchet MS"/>
              </a:rPr>
              <a:t>take 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b="1" spc="-130" dirty="0">
                <a:solidFill>
                  <a:srgbClr val="404040"/>
                </a:solidFill>
                <a:latin typeface="Trebuchet MS"/>
                <a:cs typeface="Trebuchet MS"/>
              </a:rPr>
              <a:t>avoid 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b="1" spc="-17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b="1" spc="-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2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7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b="1" spc="-17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b="1" spc="-24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6575" y="3057525"/>
            <a:ext cx="44577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9555" y="1977770"/>
            <a:ext cx="8333105" cy="296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25" dirty="0">
                <a:solidFill>
                  <a:srgbClr val="EBEBEB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 marL="1004569" indent="-343535">
              <a:lnSpc>
                <a:spcPct val="100000"/>
              </a:lnSpc>
              <a:spcBef>
                <a:spcPts val="3429"/>
              </a:spcBef>
              <a:buClr>
                <a:srgbClr val="B31166"/>
              </a:buClr>
              <a:buSzPct val="81818"/>
              <a:buFont typeface="Wingdings"/>
              <a:buChar char=""/>
              <a:tabLst>
                <a:tab pos="1004569" algn="l"/>
              </a:tabLst>
            </a:pPr>
            <a:r>
              <a:rPr sz="2750" b="1" spc="-220" dirty="0">
                <a:solidFill>
                  <a:srgbClr val="404040"/>
                </a:solidFill>
                <a:latin typeface="Trebuchet MS"/>
                <a:cs typeface="Trebuchet MS"/>
              </a:rPr>
              <a:t>Verify</a:t>
            </a:r>
            <a:r>
              <a:rPr sz="275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750" b="1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85" dirty="0">
                <a:solidFill>
                  <a:srgbClr val="404040"/>
                </a:solidFill>
                <a:latin typeface="Trebuchet MS"/>
                <a:cs typeface="Trebuchet MS"/>
              </a:rPr>
              <a:t>emails</a:t>
            </a:r>
            <a:r>
              <a:rPr sz="2750" b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sent</a:t>
            </a:r>
            <a:r>
              <a:rPr sz="2750" b="1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750" b="1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45" dirty="0">
                <a:solidFill>
                  <a:srgbClr val="404040"/>
                </a:solidFill>
                <a:latin typeface="Trebuchet MS"/>
                <a:cs typeface="Trebuchet MS"/>
              </a:rPr>
              <a:t>legitimate</a:t>
            </a: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95" dirty="0">
                <a:solidFill>
                  <a:srgbClr val="404040"/>
                </a:solidFill>
                <a:latin typeface="Trebuchet MS"/>
                <a:cs typeface="Trebuchet MS"/>
              </a:rPr>
              <a:t>sources</a:t>
            </a:r>
            <a:endParaRPr sz="2750">
              <a:latin typeface="Trebuchet MS"/>
              <a:cs typeface="Trebuchet MS"/>
            </a:endParaRPr>
          </a:p>
          <a:p>
            <a:pPr marL="1004569" indent="-343535">
              <a:lnSpc>
                <a:spcPct val="100000"/>
              </a:lnSpc>
              <a:spcBef>
                <a:spcPts val="2785"/>
              </a:spcBef>
              <a:buClr>
                <a:srgbClr val="B31166"/>
              </a:buClr>
              <a:buSzPct val="81818"/>
              <a:buFont typeface="Wingdings"/>
              <a:buChar char=""/>
              <a:tabLst>
                <a:tab pos="1004569" algn="l"/>
              </a:tabLst>
            </a:pP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750" b="1" spc="-23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 t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6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750" b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8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eg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3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  <a:p>
            <a:pPr marL="1004569" indent="-343535">
              <a:lnSpc>
                <a:spcPct val="100000"/>
              </a:lnSpc>
              <a:spcBef>
                <a:spcPts val="2710"/>
              </a:spcBef>
              <a:buClr>
                <a:srgbClr val="B31166"/>
              </a:buClr>
              <a:buSzPct val="81818"/>
              <a:buFont typeface="Wingdings"/>
              <a:buChar char=""/>
              <a:tabLst>
                <a:tab pos="1004569" algn="l"/>
              </a:tabLst>
            </a:pPr>
            <a:r>
              <a:rPr sz="2750" b="1" spc="-14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u="sng" spc="-6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sz="2750" b="1" u="sng" spc="-4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t</a:t>
            </a:r>
            <a:r>
              <a:rPr sz="2750" b="1" u="sng" spc="-28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r</a:t>
            </a:r>
            <a:r>
              <a:rPr sz="2750" b="1" u="sng" spc="-13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o</a:t>
            </a:r>
            <a:r>
              <a:rPr sz="2750" b="1" u="sng" spc="-20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n</a:t>
            </a:r>
            <a:r>
              <a:rPr sz="2750" b="1" u="sng" spc="-10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g</a:t>
            </a:r>
            <a:r>
              <a:rPr sz="2750" b="1" u="sng" spc="-23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2750" b="1" u="sng" spc="-11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p</a:t>
            </a:r>
            <a:r>
              <a:rPr sz="2750" b="1" u="sng" spc="-114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sz="2750" b="1" u="sng" spc="-10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sswo</a:t>
            </a:r>
            <a:r>
              <a:rPr sz="2750" b="1" u="sng" spc="-114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Trebuchet MS"/>
                <a:cs typeface="Trebuchet MS"/>
                <a:hlinkClick r:id="rId2"/>
              </a:rPr>
              <a:t>rd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757174"/>
            <a:ext cx="25171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365" dirty="0">
                <a:solidFill>
                  <a:srgbClr val="EBEBEB"/>
                </a:solidFill>
                <a:latin typeface="Tahoma"/>
                <a:cs typeface="Tahoma"/>
              </a:rPr>
              <a:t>C</a:t>
            </a:r>
            <a:r>
              <a:rPr sz="3600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spc="-140" dirty="0">
                <a:solidFill>
                  <a:srgbClr val="EBEBEB"/>
                </a:solidFill>
                <a:latin typeface="Tahoma"/>
                <a:cs typeface="Tahoma"/>
              </a:rPr>
              <a:t>n</a:t>
            </a:r>
            <a:r>
              <a:rPr sz="3600" spc="415" dirty="0">
                <a:solidFill>
                  <a:srgbClr val="EBEBEB"/>
                </a:solidFill>
                <a:latin typeface="Tahoma"/>
                <a:cs typeface="Tahoma"/>
              </a:rPr>
              <a:t>c</a:t>
            </a:r>
            <a:r>
              <a:rPr sz="3600" spc="-195" dirty="0">
                <a:solidFill>
                  <a:srgbClr val="EBEBEB"/>
                </a:solidFill>
                <a:latin typeface="Tahoma"/>
                <a:cs typeface="Tahoma"/>
              </a:rPr>
              <a:t>l</a:t>
            </a:r>
            <a:r>
              <a:rPr sz="3600" spc="-140" dirty="0">
                <a:solidFill>
                  <a:srgbClr val="EBEBEB"/>
                </a:solidFill>
                <a:latin typeface="Tahoma"/>
                <a:cs typeface="Tahoma"/>
              </a:rPr>
              <a:t>u</a:t>
            </a:r>
            <a:r>
              <a:rPr sz="3600" spc="-285" dirty="0">
                <a:solidFill>
                  <a:srgbClr val="EBEBEB"/>
                </a:solidFill>
                <a:latin typeface="Tahoma"/>
                <a:cs typeface="Tahoma"/>
              </a:rPr>
              <a:t>s</a:t>
            </a:r>
            <a:r>
              <a:rPr sz="3600" spc="-195" dirty="0">
                <a:solidFill>
                  <a:srgbClr val="EBEBEB"/>
                </a:solidFill>
                <a:latin typeface="Tahoma"/>
                <a:cs typeface="Tahoma"/>
              </a:rPr>
              <a:t>i</a:t>
            </a:r>
            <a:r>
              <a:rPr sz="3600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spc="-145" dirty="0">
                <a:solidFill>
                  <a:srgbClr val="EBEBEB"/>
                </a:solidFill>
                <a:latin typeface="Tahoma"/>
                <a:cs typeface="Tahoma"/>
              </a:rPr>
              <a:t>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7770" y="2403347"/>
            <a:ext cx="8331834" cy="32404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53100"/>
              </a:lnSpc>
              <a:spcBef>
                <a:spcPts val="145"/>
              </a:spcBef>
            </a:pP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2750" b="1" spc="-3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advisable 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stay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vigilant 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2750" b="1" spc="-8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proactive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internet </a:t>
            </a:r>
            <a:r>
              <a:rPr sz="275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security 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system.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Xcitium 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Antivirus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works </a:t>
            </a:r>
            <a:r>
              <a:rPr sz="2750" b="1" spc="-95" dirty="0">
                <a:solidFill>
                  <a:srgbClr val="404040"/>
                </a:solidFill>
                <a:latin typeface="Trebuchet MS"/>
                <a:cs typeface="Trebuchet MS"/>
              </a:rPr>
              <a:t>best 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proactive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protection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sz="2750" b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275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2750" b="1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Deny</a:t>
            </a:r>
            <a:r>
              <a:rPr sz="275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System, </a:t>
            </a:r>
            <a:r>
              <a:rPr sz="2750" b="1" spc="-8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Containment</a:t>
            </a:r>
            <a:r>
              <a:rPr sz="2750" b="1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technology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Sandboxing</a:t>
            </a:r>
            <a:r>
              <a:rPr sz="275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45" dirty="0">
                <a:solidFill>
                  <a:srgbClr val="404040"/>
                </a:solidFill>
                <a:latin typeface="Trebuchet MS"/>
                <a:cs typeface="Trebuchet MS"/>
              </a:rPr>
              <a:t>battle</a:t>
            </a:r>
            <a:r>
              <a:rPr sz="275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against 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even</a:t>
            </a:r>
            <a:r>
              <a:rPr sz="275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750" b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9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2750" b="1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threatening</a:t>
            </a:r>
            <a:r>
              <a:rPr sz="2750" b="1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keylogging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activities.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53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609" y="2530855"/>
            <a:ext cx="1524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25" dirty="0">
                <a:solidFill>
                  <a:srgbClr val="EBEBEB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630741"/>
            <a:ext cx="88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6650" y="3374326"/>
            <a:ext cx="270827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210" dirty="0">
                <a:latin typeface="Times New Roman"/>
                <a:cs typeface="Times New Roman"/>
              </a:rPr>
              <a:t>THE</a:t>
            </a:r>
            <a:r>
              <a:rPr sz="5400" spc="-70" dirty="0">
                <a:latin typeface="Times New Roman"/>
                <a:cs typeface="Times New Roman"/>
              </a:rPr>
              <a:t> </a:t>
            </a:r>
            <a:r>
              <a:rPr sz="5400" spc="-409" dirty="0">
                <a:latin typeface="Times New Roman"/>
                <a:cs typeface="Times New Roman"/>
              </a:rPr>
              <a:t>END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18135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715" dirty="0">
                <a:solidFill>
                  <a:srgbClr val="EBEBEB"/>
                </a:solidFill>
                <a:latin typeface="Trebuchet MS"/>
                <a:cs typeface="Trebuchet MS"/>
              </a:rPr>
              <a:t>O</a:t>
            </a:r>
            <a:r>
              <a:rPr sz="3600" b="0" spc="-90" dirty="0">
                <a:solidFill>
                  <a:srgbClr val="EBEBEB"/>
                </a:solidFill>
                <a:latin typeface="Trebuchet MS"/>
                <a:cs typeface="Trebuchet MS"/>
              </a:rPr>
              <a:t>U</a:t>
            </a:r>
            <a:r>
              <a:rPr sz="3600" b="0" spc="-525" dirty="0">
                <a:solidFill>
                  <a:srgbClr val="EBEBEB"/>
                </a:solidFill>
                <a:latin typeface="Trebuchet MS"/>
                <a:cs typeface="Trebuchet MS"/>
              </a:rPr>
              <a:t>T</a:t>
            </a:r>
            <a:r>
              <a:rPr sz="3600" b="0" spc="-175" dirty="0">
                <a:solidFill>
                  <a:srgbClr val="EBEBEB"/>
                </a:solidFill>
                <a:latin typeface="Trebuchet MS"/>
                <a:cs typeface="Trebuchet MS"/>
              </a:rPr>
              <a:t>L</a:t>
            </a:r>
            <a:r>
              <a:rPr sz="3600" b="0" spc="50" dirty="0">
                <a:solidFill>
                  <a:srgbClr val="EBEBEB"/>
                </a:solidFill>
                <a:latin typeface="Trebuchet MS"/>
                <a:cs typeface="Trebuchet MS"/>
              </a:rPr>
              <a:t>I</a:t>
            </a:r>
            <a:r>
              <a:rPr sz="3600" b="0" spc="165" dirty="0">
                <a:solidFill>
                  <a:srgbClr val="EBEBEB"/>
                </a:solidFill>
                <a:latin typeface="Trebuchet MS"/>
                <a:cs typeface="Trebuchet MS"/>
              </a:rPr>
              <a:t>N</a:t>
            </a:r>
            <a:r>
              <a:rPr sz="3600" b="0" dirty="0">
                <a:solidFill>
                  <a:srgbClr val="EBEBEB"/>
                </a:solidFill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514536"/>
            <a:ext cx="4360545" cy="282956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204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800" b="1" spc="-110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800" b="1" spc="114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b="1" spc="-21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7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b="1" spc="60" dirty="0">
                <a:solidFill>
                  <a:srgbClr val="404040"/>
                </a:solidFill>
                <a:latin typeface="Tahoma"/>
                <a:cs typeface="Tahoma"/>
              </a:rPr>
              <a:t>gg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204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b="1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800" b="1" spc="-7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21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800" b="1" spc="20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800" b="1" spc="40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18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b="1" spc="-10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17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800" b="1" spc="-11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800" b="1" spc="-18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b="1" spc="-10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800" b="1" spc="-229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b="1" spc="-10" dirty="0">
                <a:solidFill>
                  <a:srgbClr val="404040"/>
                </a:solidFill>
                <a:latin typeface="Tahoma"/>
                <a:cs typeface="Tahoma"/>
              </a:rPr>
              <a:t>y?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36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b="1" spc="2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800" b="1" spc="4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b="1" spc="-18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7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b="1" spc="60" dirty="0">
                <a:solidFill>
                  <a:srgbClr val="404040"/>
                </a:solidFill>
                <a:latin typeface="Tahoma"/>
                <a:cs typeface="Tahoma"/>
              </a:rPr>
              <a:t>gg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18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180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b="1" spc="-16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229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b="1" spc="40" dirty="0">
                <a:solidFill>
                  <a:srgbClr val="404040"/>
                </a:solidFill>
                <a:latin typeface="Tahoma"/>
                <a:cs typeface="Tahoma"/>
              </a:rPr>
              <a:t>o </a:t>
            </a:r>
            <a:r>
              <a:rPr sz="1800" b="1" spc="-9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229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17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800" b="1" spc="-21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11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b="1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7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b="1" spc="60" dirty="0">
                <a:solidFill>
                  <a:srgbClr val="404040"/>
                </a:solidFill>
                <a:latin typeface="Tahoma"/>
                <a:cs typeface="Tahoma"/>
              </a:rPr>
              <a:t>gg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18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b="1" spc="-10" dirty="0">
                <a:solidFill>
                  <a:srgbClr val="404040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180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b="1" spc="-16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229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b="1" spc="40" dirty="0">
                <a:solidFill>
                  <a:srgbClr val="404040"/>
                </a:solidFill>
                <a:latin typeface="Tahoma"/>
                <a:cs typeface="Tahoma"/>
              </a:rPr>
              <a:t>o </a:t>
            </a:r>
            <a:r>
              <a:rPr sz="1800" b="1" spc="-21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800" b="1" spc="-18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7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11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800" b="1" spc="-21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11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b="1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7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b="1" spc="60" dirty="0">
                <a:solidFill>
                  <a:srgbClr val="404040"/>
                </a:solidFill>
                <a:latin typeface="Tahoma"/>
                <a:cs typeface="Tahoma"/>
              </a:rPr>
              <a:t>gg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204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b="1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11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b="1" spc="-229" dirty="0">
                <a:solidFill>
                  <a:srgbClr val="404040"/>
                </a:solidFill>
                <a:latin typeface="Tahoma"/>
                <a:cs typeface="Tahoma"/>
              </a:rPr>
              <a:t>tt</a:t>
            </a:r>
            <a:r>
              <a:rPr sz="1800" b="1" spc="114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b="1" spc="17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k?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Danger</a:t>
            </a:r>
            <a:r>
              <a:rPr sz="1800" b="1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800" b="1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404040"/>
                </a:solidFill>
                <a:latin typeface="Tahoma"/>
                <a:cs typeface="Tahoma"/>
              </a:rPr>
              <a:t>Keystroke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404040"/>
                </a:solidFill>
                <a:latin typeface="Tahoma"/>
                <a:cs typeface="Tahoma"/>
              </a:rPr>
              <a:t>Loggers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21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800" b="1" spc="-18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b="1" spc="-229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17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800" b="1" spc="-229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b="1" spc="-10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800" b="1" spc="-11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800" b="1" spc="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b="1" spc="-11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800" b="1" spc="-18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b="1" spc="-10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10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800" b="1" spc="-18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8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70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800" b="1" spc="-18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8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7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b="1" spc="60" dirty="0">
                <a:solidFill>
                  <a:srgbClr val="404040"/>
                </a:solidFill>
                <a:latin typeface="Tahoma"/>
                <a:cs typeface="Tahoma"/>
              </a:rPr>
              <a:t>gg</a:t>
            </a:r>
            <a:r>
              <a:rPr sz="1800" b="1" spc="5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b="1" spc="-18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Conclusion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757174"/>
            <a:ext cx="47053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80" dirty="0">
                <a:solidFill>
                  <a:srgbClr val="EBEBEB"/>
                </a:solidFill>
                <a:latin typeface="Tahoma"/>
                <a:cs typeface="Tahoma"/>
              </a:rPr>
              <a:t>W</a:t>
            </a:r>
            <a:r>
              <a:rPr sz="3600" spc="-140" dirty="0">
                <a:solidFill>
                  <a:srgbClr val="EBEBEB"/>
                </a:solidFill>
                <a:latin typeface="Tahoma"/>
                <a:cs typeface="Tahoma"/>
              </a:rPr>
              <a:t>h</a:t>
            </a:r>
            <a:r>
              <a:rPr sz="3600" spc="235" dirty="0">
                <a:solidFill>
                  <a:srgbClr val="EBEBEB"/>
                </a:solidFill>
                <a:latin typeface="Tahoma"/>
                <a:cs typeface="Tahoma"/>
              </a:rPr>
              <a:t>a</a:t>
            </a:r>
            <a:r>
              <a:rPr sz="3600" spc="-420" dirty="0">
                <a:solidFill>
                  <a:srgbClr val="EBEBEB"/>
                </a:solidFill>
                <a:latin typeface="Tahoma"/>
                <a:cs typeface="Tahoma"/>
              </a:rPr>
              <a:t>t</a:t>
            </a:r>
            <a:r>
              <a:rPr sz="3600" spc="-114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195" dirty="0">
                <a:solidFill>
                  <a:srgbClr val="EBEBEB"/>
                </a:solidFill>
                <a:latin typeface="Tahoma"/>
                <a:cs typeface="Tahoma"/>
              </a:rPr>
              <a:t>i</a:t>
            </a:r>
            <a:r>
              <a:rPr sz="3600" spc="-270" dirty="0">
                <a:solidFill>
                  <a:srgbClr val="EBEBEB"/>
                </a:solidFill>
                <a:latin typeface="Tahoma"/>
                <a:cs typeface="Tahoma"/>
              </a:rPr>
              <a:t>s</a:t>
            </a:r>
            <a:r>
              <a:rPr sz="3600" spc="-2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220" dirty="0">
                <a:solidFill>
                  <a:srgbClr val="EBEBEB"/>
                </a:solidFill>
                <a:latin typeface="Tahoma"/>
                <a:cs typeface="Tahoma"/>
              </a:rPr>
              <a:t>a</a:t>
            </a:r>
            <a:r>
              <a:rPr sz="3600" spc="-6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265" dirty="0">
                <a:solidFill>
                  <a:srgbClr val="EBEBEB"/>
                </a:solidFill>
                <a:latin typeface="Tahoma"/>
                <a:cs typeface="Tahoma"/>
              </a:rPr>
              <a:t>K</a:t>
            </a:r>
            <a:r>
              <a:rPr sz="3600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-140" dirty="0">
                <a:solidFill>
                  <a:srgbClr val="EBEBEB"/>
                </a:solidFill>
                <a:latin typeface="Tahoma"/>
                <a:cs typeface="Tahoma"/>
              </a:rPr>
              <a:t>y</a:t>
            </a:r>
            <a:r>
              <a:rPr sz="3600" spc="-35" dirty="0">
                <a:solidFill>
                  <a:srgbClr val="EBEBEB"/>
                </a:solidFill>
                <a:latin typeface="Tahoma"/>
                <a:cs typeface="Tahoma"/>
              </a:rPr>
              <a:t>l</a:t>
            </a:r>
            <a:r>
              <a:rPr sz="3600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spc="125" dirty="0">
                <a:solidFill>
                  <a:srgbClr val="EBEBEB"/>
                </a:solidFill>
                <a:latin typeface="Tahoma"/>
                <a:cs typeface="Tahoma"/>
              </a:rPr>
              <a:t>gg</a:t>
            </a:r>
            <a:r>
              <a:rPr sz="3600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-440" dirty="0">
                <a:solidFill>
                  <a:srgbClr val="EBEBEB"/>
                </a:solidFill>
                <a:latin typeface="Tahoma"/>
                <a:cs typeface="Tahoma"/>
              </a:rPr>
              <a:t>r</a:t>
            </a:r>
            <a:r>
              <a:rPr sz="3600" spc="-20" dirty="0">
                <a:solidFill>
                  <a:srgbClr val="EBEBEB"/>
                </a:solidFill>
                <a:latin typeface="Tahoma"/>
                <a:cs typeface="Tahoma"/>
              </a:rPr>
              <a:t>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557267"/>
            <a:ext cx="8614410" cy="3326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marR="5080" indent="-343535">
              <a:lnSpc>
                <a:spcPct val="150200"/>
              </a:lnSpc>
              <a:spcBef>
                <a:spcPts val="135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4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b="1" spc="-1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75" dirty="0">
                <a:solidFill>
                  <a:srgbClr val="404040"/>
                </a:solidFill>
                <a:latin typeface="Trebuchet MS"/>
                <a:cs typeface="Trebuchet MS"/>
              </a:rPr>
              <a:t>keylogger,</a:t>
            </a:r>
            <a:r>
              <a:rPr sz="2400" b="1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4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2400" b="1" spc="-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404040"/>
                </a:solidFill>
                <a:latin typeface="Trebuchet MS"/>
                <a:cs typeface="Trebuchet MS"/>
              </a:rPr>
              <a:t>called</a:t>
            </a:r>
            <a:r>
              <a:rPr sz="2400" b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70" dirty="0">
                <a:solidFill>
                  <a:srgbClr val="404040"/>
                </a:solidFill>
                <a:latin typeface="Trebuchet MS"/>
                <a:cs typeface="Trebuchet MS"/>
              </a:rPr>
              <a:t>keystroke</a:t>
            </a:r>
            <a:r>
              <a:rPr sz="2400" b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logger</a:t>
            </a:r>
            <a:r>
              <a:rPr sz="2400" b="1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keyboard</a:t>
            </a:r>
            <a:r>
              <a:rPr sz="2400" b="1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404040"/>
                </a:solidFill>
                <a:latin typeface="Trebuchet MS"/>
                <a:cs typeface="Trebuchet MS"/>
              </a:rPr>
              <a:t>capturer,</a:t>
            </a:r>
            <a:r>
              <a:rPr sz="2400" b="1" spc="-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b="1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404040"/>
                </a:solidFill>
                <a:latin typeface="Trebuchet MS"/>
                <a:cs typeface="Trebuchet MS"/>
              </a:rPr>
              <a:t>malicious</a:t>
            </a:r>
            <a:r>
              <a:rPr sz="2400" b="1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404040"/>
                </a:solidFill>
                <a:latin typeface="Trebuchet MS"/>
                <a:cs typeface="Trebuchet MS"/>
              </a:rPr>
              <a:t>software</a:t>
            </a:r>
            <a:r>
              <a:rPr sz="2400" b="1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hardware</a:t>
            </a:r>
            <a:r>
              <a:rPr sz="2400" b="1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404040"/>
                </a:solidFill>
                <a:latin typeface="Trebuchet MS"/>
                <a:cs typeface="Trebuchet MS"/>
              </a:rPr>
              <a:t>device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secretly</a:t>
            </a:r>
            <a:r>
              <a:rPr sz="2400" b="1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2400" b="1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b="1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404040"/>
                </a:solidFill>
                <a:latin typeface="Trebuchet MS"/>
                <a:cs typeface="Trebuchet MS"/>
              </a:rPr>
              <a:t>captures</a:t>
            </a:r>
            <a:r>
              <a:rPr sz="2400" b="1" spc="-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4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70" dirty="0">
                <a:solidFill>
                  <a:srgbClr val="404040"/>
                </a:solidFill>
                <a:latin typeface="Trebuchet MS"/>
                <a:cs typeface="Trebuchet MS"/>
              </a:rPr>
              <a:t>keystroke</a:t>
            </a:r>
            <a:r>
              <a:rPr sz="2400" b="1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404040"/>
                </a:solidFill>
                <a:latin typeface="Trebuchet MS"/>
                <a:cs typeface="Trebuchet MS"/>
              </a:rPr>
              <a:t>entered</a:t>
            </a:r>
            <a:r>
              <a:rPr sz="2400" b="1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4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404040"/>
                </a:solidFill>
                <a:latin typeface="Trebuchet MS"/>
                <a:cs typeface="Trebuchet MS"/>
              </a:rPr>
              <a:t>computer</a:t>
            </a:r>
            <a:r>
              <a:rPr sz="2400" b="1" spc="-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404040"/>
                </a:solidFill>
                <a:latin typeface="Trebuchet MS"/>
                <a:cs typeface="Trebuchet MS"/>
              </a:rPr>
              <a:t>mobile</a:t>
            </a:r>
            <a:r>
              <a:rPr sz="2400" b="1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70" dirty="0">
                <a:solidFill>
                  <a:srgbClr val="404040"/>
                </a:solidFill>
                <a:latin typeface="Trebuchet MS"/>
                <a:cs typeface="Trebuchet MS"/>
              </a:rPr>
              <a:t>device. 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primary</a:t>
            </a:r>
            <a:r>
              <a:rPr sz="24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objective</a:t>
            </a:r>
            <a:r>
              <a:rPr sz="240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b="1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b="1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404040"/>
                </a:solidFill>
                <a:latin typeface="Trebuchet MS"/>
                <a:cs typeface="Trebuchet MS"/>
              </a:rPr>
              <a:t>covertly</a:t>
            </a:r>
            <a:r>
              <a:rPr sz="2400" b="1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404040"/>
                </a:solidFill>
                <a:latin typeface="Trebuchet MS"/>
                <a:cs typeface="Trebuchet MS"/>
              </a:rPr>
              <a:t>monitor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404040"/>
                </a:solidFill>
                <a:latin typeface="Trebuchet MS"/>
                <a:cs typeface="Trebuchet MS"/>
              </a:rPr>
              <a:t>obtain</a:t>
            </a:r>
            <a:r>
              <a:rPr sz="2400" b="1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confidential </a:t>
            </a:r>
            <a:r>
              <a:rPr sz="2400" b="1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information, </a:t>
            </a:r>
            <a:r>
              <a:rPr sz="2400" b="1" spc="-65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login 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credentials, 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credit </a:t>
            </a:r>
            <a:r>
              <a:rPr sz="2400" b="1" spc="-114" dirty="0">
                <a:solidFill>
                  <a:srgbClr val="404040"/>
                </a:solidFill>
                <a:latin typeface="Trebuchet MS"/>
                <a:cs typeface="Trebuchet MS"/>
              </a:rPr>
              <a:t>card details, 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b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2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b="1" spc="-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b="1" spc="-229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13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b="1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7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4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ac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b="1" spc="-17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1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10" dirty="0">
                <a:solidFill>
                  <a:srgbClr val="404040"/>
                </a:solidFill>
                <a:latin typeface="Trebuchet MS"/>
                <a:cs typeface="Trebuchet MS"/>
              </a:rPr>
              <a:t>ry</a:t>
            </a:r>
            <a:r>
              <a:rPr sz="2400" b="1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6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1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400" b="1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b="1" spc="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2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b="1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85" dirty="0">
                <a:solidFill>
                  <a:srgbClr val="404040"/>
                </a:solidFill>
                <a:latin typeface="Trebuchet MS"/>
                <a:cs typeface="Trebuchet MS"/>
              </a:rPr>
              <a:t>ss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spc="-24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852" y="2176780"/>
            <a:ext cx="1524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25" dirty="0">
                <a:solidFill>
                  <a:srgbClr val="EBEBEB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557267"/>
            <a:ext cx="8433435" cy="3326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marR="5080" indent="-343535">
              <a:lnSpc>
                <a:spcPct val="150200"/>
              </a:lnSpc>
              <a:spcBef>
                <a:spcPts val="135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4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Keyloggers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40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distributed</a:t>
            </a:r>
            <a:r>
              <a:rPr sz="2400" b="1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b="1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sz="2400" b="1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ways,</a:t>
            </a:r>
            <a:r>
              <a:rPr sz="2400" b="1" spc="-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400" b="1" spc="-3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through </a:t>
            </a:r>
            <a:r>
              <a:rPr sz="2400" b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b="1" spc="-17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b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23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b="1" spc="-17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23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-4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b="1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b="1" spc="-55" dirty="0">
                <a:solidFill>
                  <a:srgbClr val="404040"/>
                </a:solidFill>
                <a:latin typeface="Trebuchet MS"/>
                <a:cs typeface="Trebuchet MS"/>
              </a:rPr>
              <a:t>ad</a:t>
            </a:r>
            <a:r>
              <a:rPr sz="2400" b="1" spc="-2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spc="-24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b="1" spc="-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b="1" spc="-17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rm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b="1" spc="-15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b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b="1" spc="-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ai</a:t>
            </a:r>
            <a:r>
              <a:rPr sz="2400" b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1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5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1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spc="-215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hijacked 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websites, 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b="1" spc="-105" dirty="0">
                <a:solidFill>
                  <a:srgbClr val="404040"/>
                </a:solidFill>
                <a:latin typeface="Trebuchet MS"/>
                <a:cs typeface="Trebuchet MS"/>
              </a:rPr>
              <a:t>compromised </a:t>
            </a:r>
            <a:r>
              <a:rPr sz="2400" b="1" spc="-170" dirty="0">
                <a:solidFill>
                  <a:srgbClr val="404040"/>
                </a:solidFill>
                <a:latin typeface="Trebuchet MS"/>
                <a:cs typeface="Trebuchet MS"/>
              </a:rPr>
              <a:t>external </a:t>
            </a:r>
            <a:r>
              <a:rPr sz="2400" b="1" spc="-130" dirty="0">
                <a:solidFill>
                  <a:srgbClr val="404040"/>
                </a:solidFill>
                <a:latin typeface="Trebuchet MS"/>
                <a:cs typeface="Trebuchet MS"/>
              </a:rPr>
              <a:t>devices. </a:t>
            </a:r>
            <a:r>
              <a:rPr sz="2400" b="1" spc="-114" dirty="0">
                <a:solidFill>
                  <a:srgbClr val="404040"/>
                </a:solidFill>
                <a:latin typeface="Trebuchet MS"/>
                <a:cs typeface="Trebuchet MS"/>
              </a:rPr>
              <a:t>Once </a:t>
            </a:r>
            <a:r>
              <a:rPr sz="2400" b="1" spc="-8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b="1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keylogger</a:t>
            </a:r>
            <a:r>
              <a:rPr sz="2400" b="1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installed</a:t>
            </a:r>
            <a:r>
              <a:rPr sz="24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4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404040"/>
                </a:solidFill>
                <a:latin typeface="Trebuchet MS"/>
                <a:cs typeface="Trebuchet MS"/>
              </a:rPr>
              <a:t>someone’s</a:t>
            </a:r>
            <a:r>
              <a:rPr sz="2400" b="1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2400" b="1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70" dirty="0">
                <a:solidFill>
                  <a:srgbClr val="404040"/>
                </a:solidFill>
                <a:latin typeface="Trebuchet MS"/>
                <a:cs typeface="Trebuchet MS"/>
              </a:rPr>
              <a:t>device,</a:t>
            </a:r>
            <a:r>
              <a:rPr sz="2400" b="1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24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operates </a:t>
            </a:r>
            <a:r>
              <a:rPr sz="2400" b="1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404040"/>
                </a:solidFill>
                <a:latin typeface="Trebuchet MS"/>
                <a:cs typeface="Trebuchet MS"/>
              </a:rPr>
              <a:t>covertly,</a:t>
            </a:r>
            <a:r>
              <a:rPr sz="2400" b="1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often</a:t>
            </a:r>
            <a:r>
              <a:rPr sz="2400" b="1" spc="-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404040"/>
                </a:solidFill>
                <a:latin typeface="Trebuchet MS"/>
                <a:cs typeface="Trebuchet MS"/>
              </a:rPr>
              <a:t>transmitting</a:t>
            </a:r>
            <a:r>
              <a:rPr sz="2400" b="1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7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404040"/>
                </a:solidFill>
                <a:latin typeface="Trebuchet MS"/>
                <a:cs typeface="Trebuchet MS"/>
              </a:rPr>
              <a:t>collected</a:t>
            </a:r>
            <a:r>
              <a:rPr sz="2400" b="1" spc="-4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2400" b="1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b="1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remote</a:t>
            </a:r>
            <a:r>
              <a:rPr sz="2400" b="1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server </a:t>
            </a:r>
            <a:r>
              <a:rPr sz="2400" b="1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404040"/>
                </a:solidFill>
                <a:latin typeface="Trebuchet MS"/>
                <a:cs typeface="Trebuchet MS"/>
              </a:rPr>
              <a:t>ma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b="1" spc="-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7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12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b="1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7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4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1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b="1" spc="-1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b="1" spc="-65" dirty="0">
                <a:solidFill>
                  <a:srgbClr val="404040"/>
                </a:solidFill>
                <a:latin typeface="Trebuchet MS"/>
                <a:cs typeface="Trebuchet MS"/>
              </a:rPr>
              <a:t>ac</a:t>
            </a:r>
            <a:r>
              <a:rPr sz="2400" b="1" spc="-26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400" b="1" spc="-1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35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b="1" spc="-24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57" y="757174"/>
            <a:ext cx="44602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30" dirty="0">
                <a:solidFill>
                  <a:srgbClr val="EBEBEB"/>
                </a:solidFill>
                <a:latin typeface="Tahoma"/>
                <a:cs typeface="Tahoma"/>
              </a:rPr>
              <a:t>Types</a:t>
            </a:r>
            <a:r>
              <a:rPr sz="3600" b="1" spc="-12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b="1" spc="-140" dirty="0">
                <a:solidFill>
                  <a:srgbClr val="EBEBEB"/>
                </a:solidFill>
                <a:latin typeface="Tahoma"/>
                <a:cs typeface="Tahoma"/>
              </a:rPr>
              <a:t>of</a:t>
            </a:r>
            <a:r>
              <a:rPr sz="3600" b="1" spc="-7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b="1" spc="-45" dirty="0">
                <a:solidFill>
                  <a:srgbClr val="EBEBEB"/>
                </a:solidFill>
                <a:latin typeface="Tahoma"/>
                <a:cs typeface="Tahoma"/>
              </a:rPr>
              <a:t>Keyloggers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57" y="2539948"/>
            <a:ext cx="8315959" cy="1960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>
              <a:lnSpc>
                <a:spcPct val="153600"/>
              </a:lnSpc>
              <a:spcBef>
                <a:spcPts val="125"/>
              </a:spcBef>
            </a:pPr>
            <a:r>
              <a:rPr sz="2250" spc="-215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2750" b="1" spc="-25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different 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types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750" b="1" spc="-145" dirty="0">
                <a:solidFill>
                  <a:srgbClr val="404040"/>
                </a:solidFill>
                <a:latin typeface="Trebuchet MS"/>
                <a:cs typeface="Trebuchet MS"/>
              </a:rPr>
              <a:t>keyloggers 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750" b="1" spc="-220" dirty="0">
                <a:solidFill>
                  <a:srgbClr val="404040"/>
                </a:solidFill>
                <a:latin typeface="Trebuchet MS"/>
                <a:cs typeface="Trebuchet MS"/>
              </a:rPr>
              <a:t>vary 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750" b="1" spc="-190" dirty="0">
                <a:solidFill>
                  <a:srgbClr val="404040"/>
                </a:solidFill>
                <a:latin typeface="Trebuchet MS"/>
                <a:cs typeface="Trebuchet MS"/>
              </a:rPr>
              <a:t>their </a:t>
            </a:r>
            <a:r>
              <a:rPr sz="2750" b="1" spc="-8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functionality,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45" dirty="0">
                <a:solidFill>
                  <a:srgbClr val="404040"/>
                </a:solidFill>
                <a:latin typeface="Trebuchet MS"/>
                <a:cs typeface="Trebuchet MS"/>
              </a:rPr>
              <a:t>distribution 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methods,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target 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platforms.</a:t>
            </a:r>
            <a:r>
              <a:rPr sz="2750" b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Here</a:t>
            </a:r>
            <a:r>
              <a:rPr sz="275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75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90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common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45" dirty="0">
                <a:solidFill>
                  <a:srgbClr val="404040"/>
                </a:solidFill>
                <a:latin typeface="Trebuchet MS"/>
                <a:cs typeface="Trebuchet MS"/>
              </a:rPr>
              <a:t>keyloggers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5" dirty="0">
                <a:solidFill>
                  <a:srgbClr val="404040"/>
                </a:solidFill>
                <a:latin typeface="Trebuchet MS"/>
                <a:cs typeface="Trebuchet MS"/>
              </a:rPr>
              <a:t>types: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238124"/>
              <a:ext cx="8696325" cy="66198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096" y="65405"/>
              <a:ext cx="1400394" cy="2082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2929" y="889"/>
              <a:ext cx="1816013" cy="26563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4556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70" dirty="0">
                <a:solidFill>
                  <a:srgbClr val="EBEBEB"/>
                </a:solidFill>
                <a:latin typeface="Tahoma"/>
                <a:cs typeface="Tahoma"/>
              </a:rPr>
              <a:t>S</a:t>
            </a:r>
            <a:r>
              <a:rPr sz="3600" spc="-150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spc="-409" dirty="0">
                <a:solidFill>
                  <a:srgbClr val="EBEBEB"/>
                </a:solidFill>
                <a:latin typeface="Tahoma"/>
                <a:cs typeface="Tahoma"/>
              </a:rPr>
              <a:t>f</a:t>
            </a:r>
            <a:r>
              <a:rPr sz="3600" spc="-455" dirty="0">
                <a:solidFill>
                  <a:srgbClr val="EBEBEB"/>
                </a:solidFill>
                <a:latin typeface="Tahoma"/>
                <a:cs typeface="Tahoma"/>
              </a:rPr>
              <a:t>t</a:t>
            </a:r>
            <a:r>
              <a:rPr sz="3600" spc="-355" dirty="0">
                <a:solidFill>
                  <a:srgbClr val="EBEBEB"/>
                </a:solidFill>
                <a:latin typeface="Tahoma"/>
                <a:cs typeface="Tahoma"/>
              </a:rPr>
              <a:t>w</a:t>
            </a:r>
            <a:r>
              <a:rPr sz="3600" spc="235" dirty="0">
                <a:solidFill>
                  <a:srgbClr val="EBEBEB"/>
                </a:solidFill>
                <a:latin typeface="Tahoma"/>
                <a:cs typeface="Tahoma"/>
              </a:rPr>
              <a:t>a</a:t>
            </a:r>
            <a:r>
              <a:rPr sz="3600" spc="-440" dirty="0">
                <a:solidFill>
                  <a:srgbClr val="EBEBEB"/>
                </a:solidFill>
                <a:latin typeface="Tahoma"/>
                <a:cs typeface="Tahoma"/>
              </a:rPr>
              <a:t>r</a:t>
            </a:r>
            <a:r>
              <a:rPr sz="3600" spc="17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3600" spc="-265" dirty="0">
                <a:solidFill>
                  <a:srgbClr val="EBEBEB"/>
                </a:solidFill>
                <a:latin typeface="Tahoma"/>
                <a:cs typeface="Tahoma"/>
              </a:rPr>
              <a:t>K</a:t>
            </a:r>
            <a:r>
              <a:rPr sz="3600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-140" dirty="0">
                <a:solidFill>
                  <a:srgbClr val="EBEBEB"/>
                </a:solidFill>
                <a:latin typeface="Tahoma"/>
                <a:cs typeface="Tahoma"/>
              </a:rPr>
              <a:t>y</a:t>
            </a:r>
            <a:r>
              <a:rPr sz="3600" spc="-35" dirty="0">
                <a:solidFill>
                  <a:srgbClr val="EBEBEB"/>
                </a:solidFill>
                <a:latin typeface="Tahoma"/>
                <a:cs typeface="Tahoma"/>
              </a:rPr>
              <a:t>l</a:t>
            </a:r>
            <a:r>
              <a:rPr sz="3600" spc="95" dirty="0">
                <a:solidFill>
                  <a:srgbClr val="EBEBEB"/>
                </a:solidFill>
                <a:latin typeface="Tahoma"/>
                <a:cs typeface="Tahoma"/>
              </a:rPr>
              <a:t>o</a:t>
            </a:r>
            <a:r>
              <a:rPr sz="3600" spc="125" dirty="0">
                <a:solidFill>
                  <a:srgbClr val="EBEBEB"/>
                </a:solidFill>
                <a:latin typeface="Tahoma"/>
                <a:cs typeface="Tahoma"/>
              </a:rPr>
              <a:t>gg</a:t>
            </a:r>
            <a:r>
              <a:rPr sz="3600" spc="180" dirty="0">
                <a:solidFill>
                  <a:srgbClr val="EBEBEB"/>
                </a:solidFill>
                <a:latin typeface="Tahoma"/>
                <a:cs typeface="Tahoma"/>
              </a:rPr>
              <a:t>e</a:t>
            </a:r>
            <a:r>
              <a:rPr sz="3600" spc="-440" dirty="0">
                <a:solidFill>
                  <a:srgbClr val="EBEBEB"/>
                </a:solidFill>
                <a:latin typeface="Tahoma"/>
                <a:cs typeface="Tahoma"/>
              </a:rPr>
              <a:t>r</a:t>
            </a:r>
            <a:r>
              <a:rPr sz="3600" spc="-270" dirty="0">
                <a:solidFill>
                  <a:srgbClr val="EBEBEB"/>
                </a:solidFill>
                <a:latin typeface="Tahoma"/>
                <a:cs typeface="Tahoma"/>
              </a:rPr>
              <a:t>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617" y="2776537"/>
            <a:ext cx="5371465" cy="2757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4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80" dirty="0">
                <a:solidFill>
                  <a:srgbClr val="404040"/>
                </a:solidFill>
                <a:latin typeface="Trebuchet MS"/>
                <a:cs typeface="Trebuchet MS"/>
              </a:rPr>
              <a:t>sof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1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750" b="1" spc="-1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35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750">
              <a:latin typeface="Trebuchet MS"/>
              <a:cs typeface="Trebuchet MS"/>
            </a:endParaRPr>
          </a:p>
          <a:p>
            <a:pPr marL="79375">
              <a:lnSpc>
                <a:spcPct val="100000"/>
              </a:lnSpc>
              <a:spcBef>
                <a:spcPts val="2785"/>
              </a:spcBef>
            </a:pP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2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6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5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80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2750" b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7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-6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12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75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1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2750">
              <a:latin typeface="Trebuchet MS"/>
              <a:cs typeface="Trebuchet MS"/>
            </a:endParaRPr>
          </a:p>
          <a:p>
            <a:pPr marL="79375">
              <a:lnSpc>
                <a:spcPct val="100000"/>
              </a:lnSpc>
              <a:spcBef>
                <a:spcPts val="2785"/>
              </a:spcBef>
            </a:pP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-2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3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750" b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7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-6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5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-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750" b="1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20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750" b="1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3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750" b="1" spc="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750" b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750" b="1" spc="-19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750" b="1" spc="-27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750" b="1" spc="-1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750" b="1" spc="-24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750" b="1" spc="-27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9450" y="3133725"/>
            <a:ext cx="3876675" cy="2619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F8F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722</Words>
  <Application>Microsoft Office PowerPoint</Application>
  <PresentationFormat>Custom</PresentationFormat>
  <Paragraphs>96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KEYLOGGERS</vt:lpstr>
      <vt:lpstr>PowerPoint Presentation</vt:lpstr>
      <vt:lpstr>OUTLINE</vt:lpstr>
      <vt:lpstr>What is a Keylogger?</vt:lpstr>
      <vt:lpstr>PowerPoint Presentation</vt:lpstr>
      <vt:lpstr>PowerPoint Presentation</vt:lpstr>
      <vt:lpstr>PowerPoint Presentation</vt:lpstr>
      <vt:lpstr>PowerPoint Presentation</vt:lpstr>
      <vt:lpstr>Software Keyloggers</vt:lpstr>
      <vt:lpstr>Hardware Keyloggers</vt:lpstr>
      <vt:lpstr>Memory-Injection Keyloggers</vt:lpstr>
      <vt:lpstr>Mobile Keyloggers</vt:lpstr>
      <vt:lpstr>Form Grabbing Keyloggers</vt:lpstr>
      <vt:lpstr>PowerPoint Presentation</vt:lpstr>
      <vt:lpstr>How to Detect a Keylogger?</vt:lpstr>
      <vt:lpstr>PowerPoint Presentation</vt:lpstr>
      <vt:lpstr>How to Prevent a Keylogger Attack?</vt:lpstr>
      <vt:lpstr>PowerPoint Presentation</vt:lpstr>
      <vt:lpstr>PowerPoint Presentation</vt:lpstr>
      <vt:lpstr>Danger of Keystroke Loggers</vt:lpstr>
      <vt:lpstr>. Hackers can steal credit card information and make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KEYLOGGERS</dc:title>
  <dc:creator>ADMIN</dc:creator>
  <cp:lastModifiedBy>ADMIN</cp:lastModifiedBy>
  <cp:revision>1</cp:revision>
  <dcterms:created xsi:type="dcterms:W3CDTF">2024-04-04T07:55:48Z</dcterms:created>
  <dcterms:modified xsi:type="dcterms:W3CDTF">2024-04-04T08:00:15Z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LastSaved">
    <vt:filetime>2024-04-04T00:00:00Z</vt:filetime>
  </property>
</Properties>
</file>