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4" y="-6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Dhatri-4/cybersecurit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001556"/>
          </a:xfrm>
          <a:prstGeom prst="rect">
            <a:avLst/>
          </a:prstGeom>
        </p:spPr>
        <p:txBody>
          <a:bodyPr vert="horz" wrap="square" lIns="0" tIns="16510" rIns="0" bIns="0" rtlCol="0">
            <a:spAutoFit/>
          </a:bodyPr>
          <a:lstStyle/>
          <a:p>
            <a:pPr marL="3213735">
              <a:lnSpc>
                <a:spcPct val="100000"/>
              </a:lnSpc>
              <a:spcBef>
                <a:spcPts val="130"/>
              </a:spcBef>
            </a:pPr>
            <a:r>
              <a:rPr lang="en-GB" spc="15" smtClean="0"/>
              <a:t>G.DHATRI</a:t>
            </a:r>
            <a:r>
              <a:rPr lang="en-GB" spc="15" dirty="0"/>
              <a:t/>
            </a:r>
            <a:br>
              <a:rPr lang="en-GB" spc="15" dirty="0"/>
            </a:br>
            <a:r>
              <a:rPr lang="en-GB" spc="15" dirty="0"/>
              <a:t>ID</a:t>
            </a:r>
            <a:r>
              <a:rPr lang="en-GB" spc="15"/>
              <a:t>: </a:t>
            </a:r>
            <a:r>
              <a:rPr lang="en-GB" spc="15" smtClean="0"/>
              <a:t>21NN1A05E2</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Freeform 6">
            <a:extLst>
              <a:ext uri="{FF2B5EF4-FFF2-40B4-BE49-F238E27FC236}">
                <a16:creationId xmlns="" xmlns:a16="http://schemas.microsoft.com/office/drawing/2014/main"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cstate="print">
              <a:extLst>
                <a:ext uri="{96DAC541-7B7A-43D3-8B79-37D633B846F1}">
                  <asvg:svgBlip xmlns="" xmlns:asvg="http://schemas.microsoft.com/office/drawing/2016/SVG/main" r:embed="rId4"/>
                </a:ext>
              </a:extLst>
            </a:blip>
            <a:stretch>
              <a:fillRect/>
            </a:stretch>
          </a:blipFill>
        </p:spPr>
        <p:txBody>
          <a:bodyPr/>
          <a:lstStyle/>
          <a:p>
            <a:endParaRPr lang="en-IN"/>
          </a:p>
        </p:txBody>
      </p:sp>
      <p:sp>
        <p:nvSpPr>
          <p:cNvPr id="13" name="Freeform 7">
            <a:extLst>
              <a:ext uri="{FF2B5EF4-FFF2-40B4-BE49-F238E27FC236}">
                <a16:creationId xmlns=""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cstate="print">
              <a:extLst>
                <a:ext uri="{96DAC541-7B7A-43D3-8B79-37D633B846F1}">
                  <asvg:svgBlip xmlns=""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10" name="Picture 9">
            <a:extLst>
              <a:ext uri="{FF2B5EF4-FFF2-40B4-BE49-F238E27FC236}">
                <a16:creationId xmlns="" xmlns:a16="http://schemas.microsoft.com/office/drawing/2014/main" id="{11DE409D-75E8-4E76-986E-ADE19C3FAD9E}"/>
              </a:ext>
            </a:extLst>
          </p:cNvPr>
          <p:cNvPicPr>
            <a:picLocks noChangeAspect="1"/>
          </p:cNvPicPr>
          <p:nvPr/>
        </p:nvPicPr>
        <p:blipFill>
          <a:blip r:embed="rId3">
            <a:extLst>
              <a:ext uri="{28A0092B-C50C-407E-A947-70E740481C1C}">
                <a14:useLocalDpi xmlns="" xmlns:a14="http://schemas.microsoft.com/office/drawing/2010/main" val="0"/>
              </a:ext>
            </a:extLst>
          </a:blip>
          <a:srcRect/>
          <a:stretch/>
        </p:blipFill>
        <p:spPr>
          <a:xfrm>
            <a:off x="79969" y="1447800"/>
            <a:ext cx="3212360" cy="3543795"/>
          </a:xfrm>
          <a:prstGeom prst="rect">
            <a:avLst/>
          </a:prstGeom>
        </p:spPr>
      </p:pic>
      <p:pic>
        <p:nvPicPr>
          <p:cNvPr id="11" name="Picture 10">
            <a:extLst>
              <a:ext uri="{FF2B5EF4-FFF2-40B4-BE49-F238E27FC236}">
                <a16:creationId xmlns="" xmlns:a16="http://schemas.microsoft.com/office/drawing/2014/main" id="{ABE85AE1-5789-407F-8981-7822CC80FE3F}"/>
              </a:ext>
            </a:extLst>
          </p:cNvPr>
          <p:cNvPicPr>
            <a:picLocks noChangeAspect="1"/>
          </p:cNvPicPr>
          <p:nvPr/>
        </p:nvPicPr>
        <p:blipFill>
          <a:blip r:embed="rId4">
            <a:extLst>
              <a:ext uri="{28A0092B-C50C-407E-A947-70E740481C1C}">
                <a14:useLocalDpi xmlns="" xmlns:a14="http://schemas.microsoft.com/office/drawing/2010/main" val="0"/>
              </a:ext>
            </a:extLst>
          </a:blip>
          <a:srcRect/>
          <a:stretch/>
        </p:blipFill>
        <p:spPr>
          <a:xfrm>
            <a:off x="3519729" y="1500194"/>
            <a:ext cx="3047946" cy="3439005"/>
          </a:xfrm>
          <a:prstGeom prst="rect">
            <a:avLst/>
          </a:prstGeom>
        </p:spPr>
      </p:pic>
      <p:pic>
        <p:nvPicPr>
          <p:cNvPr id="12" name="Picture 11">
            <a:extLst>
              <a:ext uri="{FF2B5EF4-FFF2-40B4-BE49-F238E27FC236}">
                <a16:creationId xmlns="" xmlns:a16="http://schemas.microsoft.com/office/drawing/2014/main" id="{F7626247-F600-4C13-BFDA-5F551A49E634}"/>
              </a:ext>
            </a:extLst>
          </p:cNvPr>
          <p:cNvPicPr>
            <a:picLocks noChangeAspect="1"/>
          </p:cNvPicPr>
          <p:nvPr/>
        </p:nvPicPr>
        <p:blipFill>
          <a:blip r:embed="rId5">
            <a:extLst>
              <a:ext uri="{28A0092B-C50C-407E-A947-70E740481C1C}">
                <a14:useLocalDpi xmlns="" xmlns:a14="http://schemas.microsoft.com/office/drawing/2010/main" val="0"/>
              </a:ext>
            </a:extLst>
          </a:blip>
          <a:srcRect/>
          <a:stretch/>
        </p:blipFill>
        <p:spPr>
          <a:xfrm>
            <a:off x="6705599" y="1524000"/>
            <a:ext cx="5311243" cy="335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02DC78-2E37-246E-5D44-7F0C3E18665A}"/>
              </a:ext>
            </a:extLst>
          </p:cNvPr>
          <p:cNvSpPr>
            <a:spLocks noGrp="1"/>
          </p:cNvSpPr>
          <p:nvPr>
            <p:ph type="title"/>
          </p:nvPr>
        </p:nvSpPr>
        <p:spPr>
          <a:xfrm>
            <a:off x="755332" y="385444"/>
            <a:ext cx="10681335" cy="553998"/>
          </a:xfrm>
        </p:spPr>
        <p:txBody>
          <a:bodyPr/>
          <a:lstStyle/>
          <a:p>
            <a:r>
              <a:rPr lang="en-US" sz="3600" dirty="0"/>
              <a:t>GITHUB LINK</a:t>
            </a:r>
            <a:endParaRPr lang="en-IN" sz="3600" dirty="0"/>
          </a:p>
        </p:txBody>
      </p:sp>
      <p:sp>
        <p:nvSpPr>
          <p:cNvPr id="3" name="Text Placeholder 2">
            <a:extLst>
              <a:ext uri="{FF2B5EF4-FFF2-40B4-BE49-F238E27FC236}">
                <a16:creationId xmlns="" xmlns:a16="http://schemas.microsoft.com/office/drawing/2014/main" id="{169D9B20-86FD-79D9-F022-18CE8FE07EF0}"/>
              </a:ext>
            </a:extLst>
          </p:cNvPr>
          <p:cNvSpPr>
            <a:spLocks noGrp="1"/>
          </p:cNvSpPr>
          <p:nvPr>
            <p:ph type="body" idx="1"/>
          </p:nvPr>
        </p:nvSpPr>
        <p:spPr>
          <a:xfrm>
            <a:off x="1371600" y="1274802"/>
            <a:ext cx="9525000" cy="276999"/>
          </a:xfrm>
        </p:spPr>
        <p:txBody>
          <a:bodyPr/>
          <a:lstStyle/>
          <a:p>
            <a:r>
              <a:rPr lang="en-IN" dirty="0" smtClean="0">
                <a:hlinkClick r:id="rId2"/>
              </a:rPr>
              <a:t>https://github.com/Dhatri-4/cybersecurity</a:t>
            </a:r>
            <a:endParaRPr lang="en-IN" dirty="0"/>
          </a:p>
        </p:txBody>
      </p:sp>
    </p:spTree>
    <p:extLst>
      <p:ext uri="{BB962C8B-B14F-4D97-AF65-F5344CB8AC3E}">
        <p14:creationId xmlns="" xmlns:p14="http://schemas.microsoft.com/office/powerpoint/2010/main" val="62348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 xmlns:a16="http://schemas.microsoft.com/office/drawing/2014/main"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 xmlns:a16="http://schemas.microsoft.com/office/drawing/2014/main" id="{A19B97DF-40FB-4D10-5715-AC9ED47796F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6800" y="1636833"/>
            <a:ext cx="2074822" cy="3584333"/>
          </a:xfrm>
          <a:prstGeom prst="rect">
            <a:avLst/>
          </a:prstGeom>
        </p:spPr>
      </p:pic>
    </p:spTree>
    <p:extLst>
      <p:ext uri="{BB962C8B-B14F-4D97-AF65-F5344CB8AC3E}">
        <p14:creationId xmlns=""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23" name="Rectangle 8">
            <a:extLst>
              <a:ext uri="{FF2B5EF4-FFF2-40B4-BE49-F238E27FC236}">
                <a16:creationId xmlns="" xmlns:a16="http://schemas.microsoft.com/office/drawing/2014/main"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3" name="Rectangle 2">
            <a:extLst>
              <a:ext uri="{FF2B5EF4-FFF2-40B4-BE49-F238E27FC236}">
                <a16:creationId xmlns="" xmlns:a16="http://schemas.microsoft.com/office/drawing/2014/main"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a:extLst>
              <a:ext uri="{FF2B5EF4-FFF2-40B4-BE49-F238E27FC236}">
                <a16:creationId xmlns=""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10" name="Picture 9">
            <a:extLst>
              <a:ext uri="{FF2B5EF4-FFF2-40B4-BE49-F238E27FC236}">
                <a16:creationId xmlns="" xmlns:a16="http://schemas.microsoft.com/office/drawing/2014/main" id="{612B5B3F-1204-4EB5-907A-3E6836BFB084}"/>
              </a:ext>
            </a:extLst>
          </p:cNvPr>
          <p:cNvPicPr>
            <a:picLocks noChangeAspect="1"/>
          </p:cNvPicPr>
          <p:nvPr/>
        </p:nvPicPr>
        <p:blipFill>
          <a:blip r:embed="rId4"/>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a:extLst>
              <a:ext uri="{FF2B5EF4-FFF2-40B4-BE49-F238E27FC236}">
                <a16:creationId xmlns="" xmlns:a16="http://schemas.microsoft.com/office/drawing/2014/main"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TotalTime>
  <Words>684</Words>
  <Application>Microsoft Office PowerPoint</Application>
  <PresentationFormat>Custom</PresentationFormat>
  <Paragraphs>67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G.DHATRI ID: 21NN1A05E2</vt:lpstr>
      <vt:lpstr>KEYLOGGER</vt:lpstr>
      <vt:lpstr>AGENDA</vt:lpstr>
      <vt:lpstr>PROBLEM STATEMENT</vt:lpstr>
      <vt:lpstr>PROJECT OVERVIEW</vt:lpstr>
      <vt:lpstr>WHO ARE THE END USERS?</vt:lpstr>
      <vt:lpstr>YOUR SOLUTION AND ITS VALUE PROPOSITION</vt:lpstr>
      <vt:lpstr>THE WOW IN YOUR SOLUTION</vt:lpstr>
      <vt:lpstr>Slide 9</vt:lpstr>
      <vt:lpstr>RESULTS</vt:lpstr>
      <vt:lpstr>GITHUB LINK</vt:lpstr>
      <vt:lpstr>Output Explanation</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ganta dhatri</cp:lastModifiedBy>
  <cp:revision>19</cp:revision>
  <dcterms:created xsi:type="dcterms:W3CDTF">2024-06-03T05:48:59Z</dcterms:created>
  <dcterms:modified xsi:type="dcterms:W3CDTF">2024-07-13T12:18:13Z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