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7414694-A4B5-4588-B2E9-8C673D14062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4C075D-3A94-4CC3-A98C-74A61DB9887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9900"/>
                </a:solidFill>
                <a:latin typeface="Arial"/>
                <a:ea typeface="Arial"/>
              </a:rPr>
              <a:t>Click to edit Master title style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Click to edit Master text styles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Second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Third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Fourth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»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Arial"/>
              </a:rPr>
              <a:t>Fifth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04920" y="762120"/>
            <a:ext cx="8686440" cy="2209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 </a:t>
            </a:r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Assignment-Discussion</a:t>
            </a:r>
            <a:br/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POS Tagging Using HMM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5920" y="3276720"/>
            <a:ext cx="8610120" cy="2378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&lt;200050024&gt;,&lt;Budati Yuva Dhatri&gt;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&lt;200050026&gt;,&lt;Butti Vaishnavi&gt;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&lt;200050085&gt;,&lt;Yasaswi Nannapaneni&gt;</a:t>
            </a:r>
            <a:endParaRPr b="0" lang="en-IN" sz="3200" spc="-1" strike="noStrike">
              <a:latin typeface="Arial"/>
            </a:endParaRPr>
          </a:p>
          <a:p>
            <a:pPr marL="457200" indent="-38052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457200" indent="-38052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Any thoughts on generative vs. discriminative POS tagging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2680" y="290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92d050"/>
                </a:solidFill>
                <a:latin typeface="Arial"/>
                <a:ea typeface="Arial"/>
              </a:rPr>
              <a:t>Problem Statement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Arial"/>
              </a:rPr>
              <a:t>Given a sequence of words, produce the POS tag sequence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Arial"/>
              </a:rPr>
              <a:t>Technique to be used: HMM-Viterbi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Arial"/>
              </a:rPr>
              <a:t>Use Universal Tag Set (12 in number)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Arial"/>
              </a:rPr>
              <a:t>5-fold cross validation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ff"/>
                </a:solidFill>
                <a:latin typeface="Arial"/>
                <a:ea typeface="Arial"/>
              </a:rPr>
              <a:t>Tags=['DET', 'NOUN', 'ADJ', 'VERB', 'ADP', '.', 'ADV', 'CONJ', 'PRT', 'PRON', 'NUM', 'X']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Overall performance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Precision : 0.8648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Recall : 0.9044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F-score (3 values)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F1-score : 0.8766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F0.5-score : 0.8899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F2-score : 0.8685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883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Per POS performance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158120"/>
            <a:ext cx="8229240" cy="542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DET             : 0.9895    0.9136    0.9501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NOUN          :0.8916    0.9461    0.918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ADJ              :0.8539    0.9058    0.8791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VERB           :0.9431    0.9493    0.9462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ADP              :0.9333    0.9215    0.9274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.                    : 0.9998    0.908    0.9517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ADV              :0.8475    0.9226    0.8835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CONJ           :0.9948    0.9914    0.9931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PRT             :0.787    0.7227    0.7535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PRON          :0.9397    0.9953    0.9667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NUM            :0.8971    0.9583    0.9267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X                  :0.3009    0.719    0.4242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Confusion Matrix (12 X 12) (can give heat map)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1977840" y="1866240"/>
            <a:ext cx="5484240" cy="375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Interpretation of confusion (error analysis)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330760" cy="460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&lt;list maximal confusions; which tag is confused with which tag most&gt;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Most of the verbs are confused with noun most, it is somewhat reasonable since there are many cases when singular noun acts as verbs.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Adposition is most confused with particle and viceversa too.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Out of all tags, noun is confused as ‘.’ most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Data Processing Info (Pre-processing)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&lt;for example, lower casing, tokenization, etc.&gt;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After collecting data required from brown corpus file, we divided the data into 5 subsets.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We proceeded to do 5-fold cross-validation and thus we had run the loop 5 times and each time we took one subset out of 5 as test dataset while saving remaining data as train dataset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To ease the calculations in Viterbi algorithm, estimation of transmission and emission probabilities, we stored the various frequencies – 1) tags 2)words 3) tags-words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Inferencing/Decoding Info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37760" y="1334160"/>
            <a:ext cx="8501760" cy="5673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1904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Created the transition matrix and emission matrix which stored the emission probability of word given tag and transition probability of tag given a tag to reduce the number of calls to emission probability and transition probability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For each word in test data we have found the transition probability and emission probability and allocated a tag which is the most probable that is product of emission probability and transition probability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When the emission matrix doesn’t have an entry for word in test data(unknown word), the tag is allocated based only on transition probability and not the product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Marking Scheme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1. Demo working- 10/10 (if not, 0)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2. Implemented Viterbi and Clarity on Viterbi- 5/5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3. Transition and Lexical tables clearly described- 5/5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4. Confusion matrix drawn and error analysed- 5/5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5. Overall F-score &gt; 90- 10/10, &gt;80 &amp; &lt;=90- 8/10, else 6/10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6. Unknown word handling- done (5/5; else 0)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7a09d5b-2b6d-4652-92c9-5a2d1acb7b1a">
      <UserInfo>
        <DisplayName>CS626-2022 Members</DisplayName>
        <AccountId>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5854BF199BD4B8BC5B1B5F14D49D3" ma:contentTypeVersion="6" ma:contentTypeDescription="Create a new document." ma:contentTypeScope="" ma:versionID="c2fb2402d59d4176a6b886aa9fffe699">
  <xsd:schema xmlns:xsd="http://www.w3.org/2001/XMLSchema" xmlns:xs="http://www.w3.org/2001/XMLSchema" xmlns:p="http://schemas.microsoft.com/office/2006/metadata/properties" xmlns:ns2="f6531c3e-9248-4b44-ad81-b1184c9c960f" xmlns:ns3="17a09d5b-2b6d-4652-92c9-5a2d1acb7b1a" targetNamespace="http://schemas.microsoft.com/office/2006/metadata/properties" ma:root="true" ma:fieldsID="06571e8f725d0433f579d0e4d99761ef" ns2:_="" ns3:_="">
    <xsd:import namespace="f6531c3e-9248-4b44-ad81-b1184c9c960f"/>
    <xsd:import namespace="17a09d5b-2b6d-4652-92c9-5a2d1acb7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31c3e-9248-4b44-ad81-b1184c9c9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09d5b-2b6d-4652-92c9-5a2d1acb7b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1B6FAE-0AD9-4EED-BE78-9D5F928236E1}">
  <ds:schemaRefs>
    <ds:schemaRef ds:uri="17a09d5b-2b6d-4652-92c9-5a2d1acb7b1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6F2CC4-74F6-4F27-ADC8-409DFE1B41B8}">
  <ds:schemaRefs>
    <ds:schemaRef ds:uri="17a09d5b-2b6d-4652-92c9-5a2d1acb7b1a"/>
    <ds:schemaRef ds:uri="f6531c3e-9248-4b44-ad81-b1184c9c96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6D04D9-C76F-4D62-8816-64A7E04853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LibreOffice/6.4.7.2$Linux_X86_64 LibreOffice_project/40$Build-2</Application>
  <Words>565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  <dc:description/>
  <dc:language>en-IN</dc:language>
  <cp:lastModifiedBy/>
  <dcterms:modified xsi:type="dcterms:W3CDTF">2022-09-07T23:53:21Z</dcterms:modified>
  <cp:revision>4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0x0101001445854BF199BD4B8BC5B1B5F14D49D3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