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7"/>
  </p:notesMasterIdLst>
  <p:sldIdLst>
    <p:sldId id="317" r:id="rId5"/>
    <p:sldId id="313" r:id="rId6"/>
    <p:sldId id="310" r:id="rId7"/>
    <p:sldId id="312" r:id="rId8"/>
    <p:sldId id="314" r:id="rId9"/>
    <p:sldId id="324" r:id="rId10"/>
    <p:sldId id="319" r:id="rId11"/>
    <p:sldId id="323" r:id="rId12"/>
    <p:sldId id="318" r:id="rId13"/>
    <p:sldId id="320" r:id="rId14"/>
    <p:sldId id="325" r:id="rId15"/>
    <p:sldId id="32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tri Kowthavarapu" userId="96e52f9df662124e" providerId="LiveId" clId="{575715A4-78BF-4E9D-ADFE-C2DE6FE76D5E}"/>
    <pc:docChg chg="undo redo custSel addSld delSld modSld">
      <pc:chgData name="Dhatri Kowthavarapu" userId="96e52f9df662124e" providerId="LiveId" clId="{575715A4-78BF-4E9D-ADFE-C2DE6FE76D5E}" dt="2022-09-30T06:30:06.081" v="1485" actId="20577"/>
      <pc:docMkLst>
        <pc:docMk/>
      </pc:docMkLst>
      <pc:sldChg chg="modSp mod">
        <pc:chgData name="Dhatri Kowthavarapu" userId="96e52f9df662124e" providerId="LiveId" clId="{575715A4-78BF-4E9D-ADFE-C2DE6FE76D5E}" dt="2022-09-30T06:28:37.695" v="1425" actId="20577"/>
        <pc:sldMkLst>
          <pc:docMk/>
          <pc:sldMk cId="2482546811" sldId="310"/>
        </pc:sldMkLst>
        <pc:spChg chg="mod">
          <ac:chgData name="Dhatri Kowthavarapu" userId="96e52f9df662124e" providerId="LiveId" clId="{575715A4-78BF-4E9D-ADFE-C2DE6FE76D5E}" dt="2022-09-30T06:28:37.695" v="1425" actId="20577"/>
          <ac:spMkLst>
            <pc:docMk/>
            <pc:sldMk cId="2482546811" sldId="310"/>
            <ac:spMk id="2" creationId="{4F76CB32-901A-4DA0-AA8A-9A7B5A88BFCD}"/>
          </ac:spMkLst>
        </pc:spChg>
        <pc:spChg chg="mod">
          <ac:chgData name="Dhatri Kowthavarapu" userId="96e52f9df662124e" providerId="LiveId" clId="{575715A4-78BF-4E9D-ADFE-C2DE6FE76D5E}" dt="2022-09-30T06:28:30.860" v="1424" actId="20577"/>
          <ac:spMkLst>
            <pc:docMk/>
            <pc:sldMk cId="2482546811" sldId="310"/>
            <ac:spMk id="4" creationId="{4CE85799-7298-48C1-39D8-964869FFD3C8}"/>
          </ac:spMkLst>
        </pc:spChg>
      </pc:sldChg>
      <pc:sldChg chg="modSp del mod">
        <pc:chgData name="Dhatri Kowthavarapu" userId="96e52f9df662124e" providerId="LiveId" clId="{575715A4-78BF-4E9D-ADFE-C2DE6FE76D5E}" dt="2022-09-30T06:13:36.611" v="1080" actId="2696"/>
        <pc:sldMkLst>
          <pc:docMk/>
          <pc:sldMk cId="1289790515" sldId="311"/>
        </pc:sldMkLst>
        <pc:spChg chg="mod">
          <ac:chgData name="Dhatri Kowthavarapu" userId="96e52f9df662124e" providerId="LiveId" clId="{575715A4-78BF-4E9D-ADFE-C2DE6FE76D5E}" dt="2022-09-30T05:33:14.427" v="792" actId="1076"/>
          <ac:spMkLst>
            <pc:docMk/>
            <pc:sldMk cId="1289790515" sldId="311"/>
            <ac:spMk id="7" creationId="{46D7419B-127B-923F-DA50-A0E5E8416FAD}"/>
          </ac:spMkLst>
        </pc:spChg>
      </pc:sldChg>
      <pc:sldChg chg="modSp mod">
        <pc:chgData name="Dhatri Kowthavarapu" userId="96e52f9df662124e" providerId="LiveId" clId="{575715A4-78BF-4E9D-ADFE-C2DE6FE76D5E}" dt="2022-09-30T06:28:59.845" v="1451" actId="20577"/>
        <pc:sldMkLst>
          <pc:docMk/>
          <pc:sldMk cId="3038823531" sldId="312"/>
        </pc:sldMkLst>
        <pc:spChg chg="mod">
          <ac:chgData name="Dhatri Kowthavarapu" userId="96e52f9df662124e" providerId="LiveId" clId="{575715A4-78BF-4E9D-ADFE-C2DE6FE76D5E}" dt="2022-09-30T06:28:59.845" v="1451" actId="20577"/>
          <ac:spMkLst>
            <pc:docMk/>
            <pc:sldMk cId="3038823531" sldId="312"/>
            <ac:spMk id="2" creationId="{3FE8308E-1C94-4B85-7D03-71C7BA0143B9}"/>
          </ac:spMkLst>
        </pc:spChg>
        <pc:spChg chg="mod">
          <ac:chgData name="Dhatri Kowthavarapu" userId="96e52f9df662124e" providerId="LiveId" clId="{575715A4-78BF-4E9D-ADFE-C2DE6FE76D5E}" dt="2022-09-30T06:27:46.565" v="1397" actId="2711"/>
          <ac:spMkLst>
            <pc:docMk/>
            <pc:sldMk cId="3038823531" sldId="312"/>
            <ac:spMk id="3" creationId="{EB213462-29E4-0567-6802-A4DBDB2998DD}"/>
          </ac:spMkLst>
        </pc:spChg>
      </pc:sldChg>
      <pc:sldChg chg="modSp mod">
        <pc:chgData name="Dhatri Kowthavarapu" userId="96e52f9df662124e" providerId="LiveId" clId="{575715A4-78BF-4E9D-ADFE-C2DE6FE76D5E}" dt="2022-09-30T06:30:06.081" v="1485" actId="20577"/>
        <pc:sldMkLst>
          <pc:docMk/>
          <pc:sldMk cId="913800124" sldId="313"/>
        </pc:sldMkLst>
        <pc:spChg chg="mod">
          <ac:chgData name="Dhatri Kowthavarapu" userId="96e52f9df662124e" providerId="LiveId" clId="{575715A4-78BF-4E9D-ADFE-C2DE6FE76D5E}" dt="2022-09-30T06:30:06.081" v="1485" actId="20577"/>
          <ac:spMkLst>
            <pc:docMk/>
            <pc:sldMk cId="913800124" sldId="313"/>
            <ac:spMk id="3" creationId="{12AEAD59-DF80-90FF-A9CF-03AECB2D987E}"/>
          </ac:spMkLst>
        </pc:spChg>
      </pc:sldChg>
      <pc:sldChg chg="modSp mod">
        <pc:chgData name="Dhatri Kowthavarapu" userId="96e52f9df662124e" providerId="LiveId" clId="{575715A4-78BF-4E9D-ADFE-C2DE6FE76D5E}" dt="2022-09-30T06:27:23.097" v="1395" actId="2711"/>
        <pc:sldMkLst>
          <pc:docMk/>
          <pc:sldMk cId="2861231400" sldId="314"/>
        </pc:sldMkLst>
        <pc:graphicFrameChg chg="mod modGraphic">
          <ac:chgData name="Dhatri Kowthavarapu" userId="96e52f9df662124e" providerId="LiveId" clId="{575715A4-78BF-4E9D-ADFE-C2DE6FE76D5E}" dt="2022-09-30T06:27:23.097" v="1395" actId="2711"/>
          <ac:graphicFrameMkLst>
            <pc:docMk/>
            <pc:sldMk cId="2861231400" sldId="314"/>
            <ac:graphicFrameMk id="4" creationId="{00000000-0000-0000-0000-000000000000}"/>
          </ac:graphicFrameMkLst>
        </pc:graphicFrameChg>
      </pc:sldChg>
      <pc:sldChg chg="delSp modSp mod">
        <pc:chgData name="Dhatri Kowthavarapu" userId="96e52f9df662124e" providerId="LiveId" clId="{575715A4-78BF-4E9D-ADFE-C2DE6FE76D5E}" dt="2022-09-30T06:28:13.872" v="1400" actId="20577"/>
        <pc:sldMkLst>
          <pc:docMk/>
          <pc:sldMk cId="0" sldId="317"/>
        </pc:sldMkLst>
        <pc:spChg chg="mod">
          <ac:chgData name="Dhatri Kowthavarapu" userId="96e52f9df662124e" providerId="LiveId" clId="{575715A4-78BF-4E9D-ADFE-C2DE6FE76D5E}" dt="2022-09-30T05:49:58.272" v="954" actId="1076"/>
          <ac:spMkLst>
            <pc:docMk/>
            <pc:sldMk cId="0" sldId="317"/>
            <ac:spMk id="3" creationId="{00000000-0000-0000-0000-000000000000}"/>
          </ac:spMkLst>
        </pc:spChg>
        <pc:spChg chg="mod">
          <ac:chgData name="Dhatri Kowthavarapu" userId="96e52f9df662124e" providerId="LiveId" clId="{575715A4-78BF-4E9D-ADFE-C2DE6FE76D5E}" dt="2022-09-29T17:48:57.879" v="663" actId="14100"/>
          <ac:spMkLst>
            <pc:docMk/>
            <pc:sldMk cId="0" sldId="317"/>
            <ac:spMk id="5" creationId="{00000000-0000-0000-0000-000000000000}"/>
          </ac:spMkLst>
        </pc:spChg>
        <pc:spChg chg="mod">
          <ac:chgData name="Dhatri Kowthavarapu" userId="96e52f9df662124e" providerId="LiveId" clId="{575715A4-78BF-4E9D-ADFE-C2DE6FE76D5E}" dt="2022-09-30T06:28:13.872" v="1400" actId="20577"/>
          <ac:spMkLst>
            <pc:docMk/>
            <pc:sldMk cId="0" sldId="317"/>
            <ac:spMk id="16" creationId="{00000000-0000-0000-0000-000000000000}"/>
          </ac:spMkLst>
        </pc:spChg>
        <pc:spChg chg="mod">
          <ac:chgData name="Dhatri Kowthavarapu" userId="96e52f9df662124e" providerId="LiveId" clId="{575715A4-78BF-4E9D-ADFE-C2DE6FE76D5E}" dt="2022-09-29T17:10:02.620" v="414" actId="20577"/>
          <ac:spMkLst>
            <pc:docMk/>
            <pc:sldMk cId="0" sldId="317"/>
            <ac:spMk id="17" creationId="{00000000-0000-0000-0000-000000000000}"/>
          </ac:spMkLst>
        </pc:spChg>
        <pc:cxnChg chg="del">
          <ac:chgData name="Dhatri Kowthavarapu" userId="96e52f9df662124e" providerId="LiveId" clId="{575715A4-78BF-4E9D-ADFE-C2DE6FE76D5E}" dt="2022-09-29T16:53:10.176" v="169" actId="478"/>
          <ac:cxnSpMkLst>
            <pc:docMk/>
            <pc:sldMk cId="0" sldId="317"/>
            <ac:cxnSpMk id="7" creationId="{00000000-0000-0000-0000-000000000000}"/>
          </ac:cxnSpMkLst>
        </pc:cxnChg>
      </pc:sldChg>
      <pc:sldChg chg="modSp mod">
        <pc:chgData name="Dhatri Kowthavarapu" userId="96e52f9df662124e" providerId="LiveId" clId="{575715A4-78BF-4E9D-ADFE-C2DE6FE76D5E}" dt="2022-09-30T06:12:06.640" v="1078" actId="1076"/>
        <pc:sldMkLst>
          <pc:docMk/>
          <pc:sldMk cId="368721690" sldId="318"/>
        </pc:sldMkLst>
        <pc:spChg chg="mod">
          <ac:chgData name="Dhatri Kowthavarapu" userId="96e52f9df662124e" providerId="LiveId" clId="{575715A4-78BF-4E9D-ADFE-C2DE6FE76D5E}" dt="2022-09-30T06:12:04.432" v="1077" actId="20577"/>
          <ac:spMkLst>
            <pc:docMk/>
            <pc:sldMk cId="368721690" sldId="318"/>
            <ac:spMk id="2" creationId="{00000000-0000-0000-0000-000000000000}"/>
          </ac:spMkLst>
        </pc:spChg>
        <pc:picChg chg="mod">
          <ac:chgData name="Dhatri Kowthavarapu" userId="96e52f9df662124e" providerId="LiveId" clId="{575715A4-78BF-4E9D-ADFE-C2DE6FE76D5E}" dt="2022-09-30T06:12:06.640" v="1078" actId="1076"/>
          <ac:picMkLst>
            <pc:docMk/>
            <pc:sldMk cId="368721690" sldId="318"/>
            <ac:picMk id="5" creationId="{496A7217-B232-ECB6-5586-AA28429C0CDA}"/>
          </ac:picMkLst>
        </pc:picChg>
      </pc:sldChg>
      <pc:sldChg chg="addSp delSp modSp mod">
        <pc:chgData name="Dhatri Kowthavarapu" userId="96e52f9df662124e" providerId="LiveId" clId="{575715A4-78BF-4E9D-ADFE-C2DE6FE76D5E}" dt="2022-09-30T06:29:36.709" v="1476" actId="20577"/>
        <pc:sldMkLst>
          <pc:docMk/>
          <pc:sldMk cId="3287546174" sldId="319"/>
        </pc:sldMkLst>
        <pc:spChg chg="mod">
          <ac:chgData name="Dhatri Kowthavarapu" userId="96e52f9df662124e" providerId="LiveId" clId="{575715A4-78BF-4E9D-ADFE-C2DE6FE76D5E}" dt="2022-09-30T06:29:36.709" v="1476" actId="20577"/>
          <ac:spMkLst>
            <pc:docMk/>
            <pc:sldMk cId="3287546174" sldId="319"/>
            <ac:spMk id="2" creationId="{00000000-0000-0000-0000-000000000000}"/>
          </ac:spMkLst>
        </pc:spChg>
        <pc:spChg chg="mod">
          <ac:chgData name="Dhatri Kowthavarapu" userId="96e52f9df662124e" providerId="LiveId" clId="{575715A4-78BF-4E9D-ADFE-C2DE6FE76D5E}" dt="2022-09-30T06:26:50.588" v="1394" actId="2711"/>
          <ac:spMkLst>
            <pc:docMk/>
            <pc:sldMk cId="3287546174" sldId="319"/>
            <ac:spMk id="3" creationId="{00000000-0000-0000-0000-000000000000}"/>
          </ac:spMkLst>
        </pc:spChg>
        <pc:spChg chg="add del mod">
          <ac:chgData name="Dhatri Kowthavarapu" userId="96e52f9df662124e" providerId="LiveId" clId="{575715A4-78BF-4E9D-ADFE-C2DE6FE76D5E}" dt="2022-09-30T05:46:41.782" v="897" actId="21"/>
          <ac:spMkLst>
            <pc:docMk/>
            <pc:sldMk cId="3287546174" sldId="319"/>
            <ac:spMk id="5" creationId="{D5F3B3BC-A55E-88C1-BB6E-893452F608BF}"/>
          </ac:spMkLst>
        </pc:spChg>
        <pc:spChg chg="add mod">
          <ac:chgData name="Dhatri Kowthavarapu" userId="96e52f9df662124e" providerId="LiveId" clId="{575715A4-78BF-4E9D-ADFE-C2DE6FE76D5E}" dt="2022-09-30T05:46:46.306" v="899"/>
          <ac:spMkLst>
            <pc:docMk/>
            <pc:sldMk cId="3287546174" sldId="319"/>
            <ac:spMk id="6" creationId="{E80CAD0B-41DD-A6FD-BE15-BC32FFB9C07A}"/>
          </ac:spMkLst>
        </pc:spChg>
        <pc:spChg chg="add del mod">
          <ac:chgData name="Dhatri Kowthavarapu" userId="96e52f9df662124e" providerId="LiveId" clId="{575715A4-78BF-4E9D-ADFE-C2DE6FE76D5E}" dt="2022-09-30T05:47:07.002" v="903" actId="21"/>
          <ac:spMkLst>
            <pc:docMk/>
            <pc:sldMk cId="3287546174" sldId="319"/>
            <ac:spMk id="7" creationId="{EC3E5594-D548-B8E2-5FFA-CE4FC72BABC3}"/>
          </ac:spMkLst>
        </pc:spChg>
        <pc:spChg chg="add mod">
          <ac:chgData name="Dhatri Kowthavarapu" userId="96e52f9df662124e" providerId="LiveId" clId="{575715A4-78BF-4E9D-ADFE-C2DE6FE76D5E}" dt="2022-09-30T05:46:56.907" v="902"/>
          <ac:spMkLst>
            <pc:docMk/>
            <pc:sldMk cId="3287546174" sldId="319"/>
            <ac:spMk id="8" creationId="{25C24559-C8D2-5B24-EF9B-DA1C1E4E2894}"/>
          </ac:spMkLst>
        </pc:spChg>
        <pc:spChg chg="add mod">
          <ac:chgData name="Dhatri Kowthavarapu" userId="96e52f9df662124e" providerId="LiveId" clId="{575715A4-78BF-4E9D-ADFE-C2DE6FE76D5E}" dt="2022-09-30T05:47:19.809" v="908"/>
          <ac:spMkLst>
            <pc:docMk/>
            <pc:sldMk cId="3287546174" sldId="319"/>
            <ac:spMk id="9" creationId="{BBBEDDAC-98B4-B0F0-A1B4-021817360A87}"/>
          </ac:spMkLst>
        </pc:spChg>
        <pc:picChg chg="add mod">
          <ac:chgData name="Dhatri Kowthavarapu" userId="96e52f9df662124e" providerId="LiveId" clId="{575715A4-78BF-4E9D-ADFE-C2DE6FE76D5E}" dt="2022-09-30T05:48:56.099" v="946" actId="14100"/>
          <ac:picMkLst>
            <pc:docMk/>
            <pc:sldMk cId="3287546174" sldId="319"/>
            <ac:picMk id="4" creationId="{40A3A7A1-8ECA-ABC9-29AB-A0D8133642E3}"/>
          </ac:picMkLst>
        </pc:picChg>
        <pc:picChg chg="del">
          <ac:chgData name="Dhatri Kowthavarapu" userId="96e52f9df662124e" providerId="LiveId" clId="{575715A4-78BF-4E9D-ADFE-C2DE6FE76D5E}" dt="2022-09-29T17:23:11.261" v="469" actId="21"/>
          <ac:picMkLst>
            <pc:docMk/>
            <pc:sldMk cId="3287546174" sldId="319"/>
            <ac:picMk id="2050" creationId="{00000000-0000-0000-0000-000000000000}"/>
          </ac:picMkLst>
        </pc:picChg>
      </pc:sldChg>
      <pc:sldChg chg="modSp mod">
        <pc:chgData name="Dhatri Kowthavarapu" userId="96e52f9df662124e" providerId="LiveId" clId="{575715A4-78BF-4E9D-ADFE-C2DE6FE76D5E}" dt="2022-09-30T06:26:33.069" v="1393" actId="2711"/>
        <pc:sldMkLst>
          <pc:docMk/>
          <pc:sldMk cId="312168897" sldId="320"/>
        </pc:sldMkLst>
        <pc:spChg chg="mod">
          <ac:chgData name="Dhatri Kowthavarapu" userId="96e52f9df662124e" providerId="LiveId" clId="{575715A4-78BF-4E9D-ADFE-C2DE6FE76D5E}" dt="2022-09-30T06:26:33.069" v="1393" actId="2711"/>
          <ac:spMkLst>
            <pc:docMk/>
            <pc:sldMk cId="312168897" sldId="320"/>
            <ac:spMk id="3" creationId="{00000000-0000-0000-0000-000000000000}"/>
          </ac:spMkLst>
        </pc:spChg>
      </pc:sldChg>
      <pc:sldChg chg="modSp mod">
        <pc:chgData name="Dhatri Kowthavarapu" userId="96e52f9df662124e" providerId="LiveId" clId="{575715A4-78BF-4E9D-ADFE-C2DE6FE76D5E}" dt="2022-09-30T06:24:37" v="1337" actId="20577"/>
        <pc:sldMkLst>
          <pc:docMk/>
          <pc:sldMk cId="3163973157" sldId="323"/>
        </pc:sldMkLst>
        <pc:spChg chg="mod">
          <ac:chgData name="Dhatri Kowthavarapu" userId="96e52f9df662124e" providerId="LiveId" clId="{575715A4-78BF-4E9D-ADFE-C2DE6FE76D5E}" dt="2022-09-30T06:21:13.194" v="1188" actId="20577"/>
          <ac:spMkLst>
            <pc:docMk/>
            <pc:sldMk cId="3163973157" sldId="323"/>
            <ac:spMk id="2" creationId="{00000000-0000-0000-0000-000000000000}"/>
          </ac:spMkLst>
        </pc:spChg>
        <pc:spChg chg="mod">
          <ac:chgData name="Dhatri Kowthavarapu" userId="96e52f9df662124e" providerId="LiveId" clId="{575715A4-78BF-4E9D-ADFE-C2DE6FE76D5E}" dt="2022-09-30T06:24:37" v="1337" actId="20577"/>
          <ac:spMkLst>
            <pc:docMk/>
            <pc:sldMk cId="3163973157" sldId="323"/>
            <ac:spMk id="3" creationId="{00000000-0000-0000-0000-000000000000}"/>
          </ac:spMkLst>
        </pc:spChg>
      </pc:sldChg>
      <pc:sldChg chg="modSp mod">
        <pc:chgData name="Dhatri Kowthavarapu" userId="96e52f9df662124e" providerId="LiveId" clId="{575715A4-78BF-4E9D-ADFE-C2DE6FE76D5E}" dt="2022-09-30T06:27:35.311" v="1396" actId="2711"/>
        <pc:sldMkLst>
          <pc:docMk/>
          <pc:sldMk cId="638146632" sldId="324"/>
        </pc:sldMkLst>
        <pc:graphicFrameChg chg="mod modGraphic">
          <ac:chgData name="Dhatri Kowthavarapu" userId="96e52f9df662124e" providerId="LiveId" clId="{575715A4-78BF-4E9D-ADFE-C2DE6FE76D5E}" dt="2022-09-30T06:27:35.311" v="1396" actId="2711"/>
          <ac:graphicFrameMkLst>
            <pc:docMk/>
            <pc:sldMk cId="638146632" sldId="324"/>
            <ac:graphicFrameMk id="2" creationId="{00000000-0000-0000-0000-000000000000}"/>
          </ac:graphicFrameMkLst>
        </pc:graphicFrameChg>
      </pc:sldChg>
      <pc:sldChg chg="modSp new mod">
        <pc:chgData name="Dhatri Kowthavarapu" userId="96e52f9df662124e" providerId="LiveId" clId="{575715A4-78BF-4E9D-ADFE-C2DE6FE76D5E}" dt="2022-09-30T06:06:00.449" v="1015" actId="20577"/>
        <pc:sldMkLst>
          <pc:docMk/>
          <pc:sldMk cId="1203908660" sldId="325"/>
        </pc:sldMkLst>
        <pc:spChg chg="mod">
          <ac:chgData name="Dhatri Kowthavarapu" userId="96e52f9df662124e" providerId="LiveId" clId="{575715A4-78BF-4E9D-ADFE-C2DE6FE76D5E}" dt="2022-09-30T05:56:37.783" v="970" actId="20577"/>
          <ac:spMkLst>
            <pc:docMk/>
            <pc:sldMk cId="1203908660" sldId="325"/>
            <ac:spMk id="2" creationId="{A42FB7D3-1AA8-4952-ACAB-64E024A749EE}"/>
          </ac:spMkLst>
        </pc:spChg>
        <pc:spChg chg="mod">
          <ac:chgData name="Dhatri Kowthavarapu" userId="96e52f9df662124e" providerId="LiveId" clId="{575715A4-78BF-4E9D-ADFE-C2DE6FE76D5E}" dt="2022-09-30T06:06:00.449" v="1015" actId="20577"/>
          <ac:spMkLst>
            <pc:docMk/>
            <pc:sldMk cId="1203908660" sldId="325"/>
            <ac:spMk id="3" creationId="{BDB73978-DEDF-27AE-DE82-5F439C16B7C2}"/>
          </ac:spMkLst>
        </pc:spChg>
      </pc:sldChg>
      <pc:sldChg chg="addSp modSp new del">
        <pc:chgData name="Dhatri Kowthavarapu" userId="96e52f9df662124e" providerId="LiveId" clId="{575715A4-78BF-4E9D-ADFE-C2DE6FE76D5E}" dt="2022-09-29T17:24:25.899" v="470" actId="2696"/>
        <pc:sldMkLst>
          <pc:docMk/>
          <pc:sldMk cId="1614821542" sldId="325"/>
        </pc:sldMkLst>
        <pc:picChg chg="add mod">
          <ac:chgData name="Dhatri Kowthavarapu" userId="96e52f9df662124e" providerId="LiveId" clId="{575715A4-78BF-4E9D-ADFE-C2DE6FE76D5E}" dt="2022-09-29T17:22:59.402" v="468" actId="14100"/>
          <ac:picMkLst>
            <pc:docMk/>
            <pc:sldMk cId="1614821542" sldId="325"/>
            <ac:picMk id="2" creationId="{F79D89AC-4FAE-69FF-9947-864586284F92}"/>
          </ac:picMkLst>
        </pc:picChg>
      </pc:sldChg>
      <pc:sldChg chg="addSp delSp modSp new del mod">
        <pc:chgData name="Dhatri Kowthavarapu" userId="96e52f9df662124e" providerId="LiveId" clId="{575715A4-78BF-4E9D-ADFE-C2DE6FE76D5E}" dt="2022-09-30T05:36:18.681" v="847" actId="2696"/>
        <pc:sldMkLst>
          <pc:docMk/>
          <pc:sldMk cId="3656218456" sldId="325"/>
        </pc:sldMkLst>
        <pc:spChg chg="mod">
          <ac:chgData name="Dhatri Kowthavarapu" userId="96e52f9df662124e" providerId="LiveId" clId="{575715A4-78BF-4E9D-ADFE-C2DE6FE76D5E}" dt="2022-09-29T17:25:49.605" v="481"/>
          <ac:spMkLst>
            <pc:docMk/>
            <pc:sldMk cId="3656218456" sldId="325"/>
            <ac:spMk id="2" creationId="{AEE3469B-11F2-0CEA-474A-E48377C5D41C}"/>
          </ac:spMkLst>
        </pc:spChg>
        <pc:spChg chg="add mod">
          <ac:chgData name="Dhatri Kowthavarapu" userId="96e52f9df662124e" providerId="LiveId" clId="{575715A4-78BF-4E9D-ADFE-C2DE6FE76D5E}" dt="2022-09-30T05:33:38.455" v="793" actId="478"/>
          <ac:spMkLst>
            <pc:docMk/>
            <pc:sldMk cId="3656218456" sldId="325"/>
            <ac:spMk id="3" creationId="{81DB238B-26C9-54E5-8440-D168B2811AF8}"/>
          </ac:spMkLst>
        </pc:spChg>
        <pc:spChg chg="del">
          <ac:chgData name="Dhatri Kowthavarapu" userId="96e52f9df662124e" providerId="LiveId" clId="{575715A4-78BF-4E9D-ADFE-C2DE6FE76D5E}" dt="2022-09-29T17:26:01.909" v="482"/>
          <ac:spMkLst>
            <pc:docMk/>
            <pc:sldMk cId="3656218456" sldId="325"/>
            <ac:spMk id="3" creationId="{891A9935-A569-4159-DF2C-E667D0C231FD}"/>
          </ac:spMkLst>
        </pc:spChg>
        <pc:picChg chg="add del mod">
          <ac:chgData name="Dhatri Kowthavarapu" userId="96e52f9df662124e" providerId="LiveId" clId="{575715A4-78BF-4E9D-ADFE-C2DE6FE76D5E}" dt="2022-09-30T05:33:38.455" v="793" actId="478"/>
          <ac:picMkLst>
            <pc:docMk/>
            <pc:sldMk cId="3656218456" sldId="325"/>
            <ac:picMk id="4" creationId="{078C240D-2184-784D-6905-8F3E3C8F320A}"/>
          </ac:picMkLst>
        </pc:picChg>
      </pc:sldChg>
      <pc:sldChg chg="addSp delSp add del">
        <pc:chgData name="Dhatri Kowthavarapu" userId="96e52f9df662124e" providerId="LiveId" clId="{575715A4-78BF-4E9D-ADFE-C2DE6FE76D5E}" dt="2022-09-29T17:26:18.918" v="485" actId="2696"/>
        <pc:sldMkLst>
          <pc:docMk/>
          <pc:sldMk cId="1320779681" sldId="326"/>
        </pc:sldMkLst>
        <pc:picChg chg="add del">
          <ac:chgData name="Dhatri Kowthavarapu" userId="96e52f9df662124e" providerId="LiveId" clId="{575715A4-78BF-4E9D-ADFE-C2DE6FE76D5E}" dt="2022-09-29T17:25:35.207" v="480" actId="21"/>
          <ac:picMkLst>
            <pc:docMk/>
            <pc:sldMk cId="1320779681" sldId="326"/>
            <ac:picMk id="2" creationId="{F79D89AC-4FAE-69FF-9947-864586284F92}"/>
          </ac:picMkLst>
        </pc:picChg>
      </pc:sldChg>
      <pc:sldChg chg="add del">
        <pc:chgData name="Dhatri Kowthavarapu" userId="96e52f9df662124e" providerId="LiveId" clId="{575715A4-78BF-4E9D-ADFE-C2DE6FE76D5E}" dt="2022-09-29T17:24:45.937" v="473" actId="2696"/>
        <pc:sldMkLst>
          <pc:docMk/>
          <pc:sldMk cId="1460055489" sldId="326"/>
        </pc:sldMkLst>
      </pc:sldChg>
      <pc:sldChg chg="modSp new mod">
        <pc:chgData name="Dhatri Kowthavarapu" userId="96e52f9df662124e" providerId="LiveId" clId="{575715A4-78BF-4E9D-ADFE-C2DE6FE76D5E}" dt="2022-09-29T17:52:24.977" v="674" actId="1035"/>
        <pc:sldMkLst>
          <pc:docMk/>
          <pc:sldMk cId="2345482814" sldId="326"/>
        </pc:sldMkLst>
        <pc:spChg chg="mod">
          <ac:chgData name="Dhatri Kowthavarapu" userId="96e52f9df662124e" providerId="LiveId" clId="{575715A4-78BF-4E9D-ADFE-C2DE6FE76D5E}" dt="2022-09-29T17:35:35.650" v="494" actId="2711"/>
          <ac:spMkLst>
            <pc:docMk/>
            <pc:sldMk cId="2345482814" sldId="326"/>
            <ac:spMk id="2" creationId="{E2C63A48-F1AD-6527-F1FF-536F3ED30BCE}"/>
          </ac:spMkLst>
        </pc:spChg>
        <pc:spChg chg="mod">
          <ac:chgData name="Dhatri Kowthavarapu" userId="96e52f9df662124e" providerId="LiveId" clId="{575715A4-78BF-4E9D-ADFE-C2DE6FE76D5E}" dt="2022-09-29T17:52:24.977" v="674" actId="1035"/>
          <ac:spMkLst>
            <pc:docMk/>
            <pc:sldMk cId="2345482814" sldId="326"/>
            <ac:spMk id="3" creationId="{65E860F8-E86E-468A-17C2-F6716BB30966}"/>
          </ac:spMkLst>
        </pc:spChg>
      </pc:sldChg>
    </pc:docChg>
  </pc:docChgLst>
  <pc:docChgLst>
    <pc:chgData name="Guna Polukonda" userId="457a157278057541" providerId="LiveId" clId="{D654BF1D-8148-463E-943B-3435A31EF928}"/>
    <pc:docChg chg="custSel addSld delSld modSld">
      <pc:chgData name="Guna Polukonda" userId="457a157278057541" providerId="LiveId" clId="{D654BF1D-8148-463E-943B-3435A31EF928}" dt="2022-09-26T17:38:10.112" v="190" actId="2696"/>
      <pc:docMkLst>
        <pc:docMk/>
      </pc:docMkLst>
      <pc:sldChg chg="modSp mod modTransition modAnim">
        <pc:chgData name="Guna Polukonda" userId="457a157278057541" providerId="LiveId" clId="{D654BF1D-8148-463E-943B-3435A31EF928}" dt="2022-09-26T17:36:36.340" v="180"/>
        <pc:sldMkLst>
          <pc:docMk/>
          <pc:sldMk cId="2482546811" sldId="310"/>
        </pc:sldMkLst>
        <pc:spChg chg="mod">
          <ac:chgData name="Guna Polukonda" userId="457a157278057541" providerId="LiveId" clId="{D654BF1D-8148-463E-943B-3435A31EF928}" dt="2022-09-26T17:22:55.576" v="135"/>
          <ac:spMkLst>
            <pc:docMk/>
            <pc:sldMk cId="2482546811" sldId="310"/>
            <ac:spMk id="2" creationId="{4F76CB32-901A-4DA0-AA8A-9A7B5A88BFCD}"/>
          </ac:spMkLst>
        </pc:spChg>
        <pc:spChg chg="mod">
          <ac:chgData name="Guna Polukonda" userId="457a157278057541" providerId="LiveId" clId="{D654BF1D-8148-463E-943B-3435A31EF928}" dt="2022-09-26T17:22:55.665" v="137" actId="27636"/>
          <ac:spMkLst>
            <pc:docMk/>
            <pc:sldMk cId="2482546811" sldId="310"/>
            <ac:spMk id="4" creationId="{4CE85799-7298-48C1-39D8-964869FFD3C8}"/>
          </ac:spMkLst>
        </pc:spChg>
      </pc:sldChg>
      <pc:sldChg chg="modSp modTransition modAnim">
        <pc:chgData name="Guna Polukonda" userId="457a157278057541" providerId="LiveId" clId="{D654BF1D-8148-463E-943B-3435A31EF928}" dt="2022-09-26T17:37:09.668" v="184"/>
        <pc:sldMkLst>
          <pc:docMk/>
          <pc:sldMk cId="1289790515" sldId="311"/>
        </pc:sldMkLst>
        <pc:spChg chg="mod">
          <ac:chgData name="Guna Polukonda" userId="457a157278057541" providerId="LiveId" clId="{D654BF1D-8148-463E-943B-3435A31EF928}" dt="2022-09-26T17:22:55.576" v="135"/>
          <ac:spMkLst>
            <pc:docMk/>
            <pc:sldMk cId="1289790515" sldId="311"/>
            <ac:spMk id="6" creationId="{54A058FC-3033-B960-7F99-34438919DC46}"/>
          </ac:spMkLst>
        </pc:spChg>
        <pc:spChg chg="mod">
          <ac:chgData name="Guna Polukonda" userId="457a157278057541" providerId="LiveId" clId="{D654BF1D-8148-463E-943B-3435A31EF928}" dt="2022-09-26T17:22:55.576" v="135"/>
          <ac:spMkLst>
            <pc:docMk/>
            <pc:sldMk cId="1289790515" sldId="311"/>
            <ac:spMk id="7" creationId="{46D7419B-127B-923F-DA50-A0E5E8416FAD}"/>
          </ac:spMkLst>
        </pc:spChg>
      </pc:sldChg>
      <pc:sldChg chg="modSp mod modTransition modAnim">
        <pc:chgData name="Guna Polukonda" userId="457a157278057541" providerId="LiveId" clId="{D654BF1D-8148-463E-943B-3435A31EF928}" dt="2022-09-26T17:36:48.293" v="181"/>
        <pc:sldMkLst>
          <pc:docMk/>
          <pc:sldMk cId="3038823531" sldId="312"/>
        </pc:sldMkLst>
        <pc:picChg chg="mod">
          <ac:chgData name="Guna Polukonda" userId="457a157278057541" providerId="LiveId" clId="{D654BF1D-8148-463E-943B-3435A31EF928}" dt="2022-09-26T17:22:05.034" v="133" actId="339"/>
          <ac:picMkLst>
            <pc:docMk/>
            <pc:sldMk cId="3038823531" sldId="312"/>
            <ac:picMk id="3074" creationId="{00000000-0000-0000-0000-000000000000}"/>
          </ac:picMkLst>
        </pc:picChg>
      </pc:sldChg>
      <pc:sldChg chg="modSp mod modTransition modAnim">
        <pc:chgData name="Guna Polukonda" userId="457a157278057541" providerId="LiveId" clId="{D654BF1D-8148-463E-943B-3435A31EF928}" dt="2022-09-26T17:34:34.400" v="178"/>
        <pc:sldMkLst>
          <pc:docMk/>
          <pc:sldMk cId="913800124" sldId="313"/>
        </pc:sldMkLst>
        <pc:spChg chg="mod">
          <ac:chgData name="Guna Polukonda" userId="457a157278057541" providerId="LiveId" clId="{D654BF1D-8148-463E-943B-3435A31EF928}" dt="2022-09-26T17:22:55.576" v="135"/>
          <ac:spMkLst>
            <pc:docMk/>
            <pc:sldMk cId="913800124" sldId="313"/>
            <ac:spMk id="2" creationId="{91479702-E5D6-AB70-0784-290B44828668}"/>
          </ac:spMkLst>
        </pc:spChg>
        <pc:spChg chg="mod">
          <ac:chgData name="Guna Polukonda" userId="457a157278057541" providerId="LiveId" clId="{D654BF1D-8148-463E-943B-3435A31EF928}" dt="2022-09-26T17:22:55.655" v="136" actId="27636"/>
          <ac:spMkLst>
            <pc:docMk/>
            <pc:sldMk cId="913800124" sldId="313"/>
            <ac:spMk id="3" creationId="{12AEAD59-DF80-90FF-A9CF-03AECB2D987E}"/>
          </ac:spMkLst>
        </pc:spChg>
      </pc:sldChg>
      <pc:sldChg chg="modSp mod modTransition modAnim">
        <pc:chgData name="Guna Polukonda" userId="457a157278057541" providerId="LiveId" clId="{D654BF1D-8148-463E-943B-3435A31EF928}" dt="2022-09-26T17:36:57.403" v="182"/>
        <pc:sldMkLst>
          <pc:docMk/>
          <pc:sldMk cId="2861231400" sldId="314"/>
        </pc:sldMkLst>
        <pc:spChg chg="mod">
          <ac:chgData name="Guna Polukonda" userId="457a157278057541" providerId="LiveId" clId="{D654BF1D-8148-463E-943B-3435A31EF928}" dt="2022-09-26T16:44:38.943" v="32" actId="14100"/>
          <ac:spMkLst>
            <pc:docMk/>
            <pc:sldMk cId="2861231400" sldId="314"/>
            <ac:spMk id="2" creationId="{C45B203E-6367-1F81-0D4A-1A20075EB70A}"/>
          </ac:spMkLst>
        </pc:spChg>
        <pc:graphicFrameChg chg="mod modGraphic">
          <ac:chgData name="Guna Polukonda" userId="457a157278057541" providerId="LiveId" clId="{D654BF1D-8148-463E-943B-3435A31EF928}" dt="2022-09-26T16:45:50.400" v="37" actId="14734"/>
          <ac:graphicFrameMkLst>
            <pc:docMk/>
            <pc:sldMk cId="2861231400" sldId="314"/>
            <ac:graphicFrameMk id="4" creationId="{00000000-0000-0000-0000-000000000000}"/>
          </ac:graphicFrameMkLst>
        </pc:graphicFrameChg>
      </pc:sldChg>
      <pc:sldChg chg="modTransition">
        <pc:chgData name="Guna Polukonda" userId="457a157278057541" providerId="LiveId" clId="{D654BF1D-8148-463E-943B-3435A31EF928}" dt="2022-09-26T17:13:51.466" v="102"/>
        <pc:sldMkLst>
          <pc:docMk/>
          <pc:sldMk cId="0" sldId="317"/>
        </pc:sldMkLst>
      </pc:sldChg>
      <pc:sldChg chg="modSp mod modTransition modAnim">
        <pc:chgData name="Guna Polukonda" userId="457a157278057541" providerId="LiveId" clId="{D654BF1D-8148-463E-943B-3435A31EF928}" dt="2022-09-26T17:37:25.685" v="187"/>
        <pc:sldMkLst>
          <pc:docMk/>
          <pc:sldMk cId="368721690" sldId="318"/>
        </pc:sldMkLst>
        <pc:spChg chg="mod">
          <ac:chgData name="Guna Polukonda" userId="457a157278057541" providerId="LiveId" clId="{D654BF1D-8148-463E-943B-3435A31EF928}" dt="2022-09-26T17:22:55.576" v="135"/>
          <ac:spMkLst>
            <pc:docMk/>
            <pc:sldMk cId="368721690" sldId="318"/>
            <ac:spMk id="2" creationId="{00000000-0000-0000-0000-000000000000}"/>
          </ac:spMkLst>
        </pc:spChg>
      </pc:sldChg>
      <pc:sldChg chg="modSp mod modTransition modAnim">
        <pc:chgData name="Guna Polukonda" userId="457a157278057541" providerId="LiveId" clId="{D654BF1D-8148-463E-943B-3435A31EF928}" dt="2022-09-26T17:37:16.373" v="185"/>
        <pc:sldMkLst>
          <pc:docMk/>
          <pc:sldMk cId="3287546174" sldId="319"/>
        </pc:sldMkLst>
        <pc:spChg chg="mod">
          <ac:chgData name="Guna Polukonda" userId="457a157278057541" providerId="LiveId" clId="{D654BF1D-8148-463E-943B-3435A31EF928}" dt="2022-09-26T17:22:55.576" v="135"/>
          <ac:spMkLst>
            <pc:docMk/>
            <pc:sldMk cId="3287546174" sldId="319"/>
            <ac:spMk id="2" creationId="{00000000-0000-0000-0000-000000000000}"/>
          </ac:spMkLst>
        </pc:spChg>
      </pc:sldChg>
      <pc:sldChg chg="modSp mod modTransition modAnim">
        <pc:chgData name="Guna Polukonda" userId="457a157278057541" providerId="LiveId" clId="{D654BF1D-8148-463E-943B-3435A31EF928}" dt="2022-09-26T17:37:29.838" v="188"/>
        <pc:sldMkLst>
          <pc:docMk/>
          <pc:sldMk cId="312168897" sldId="320"/>
        </pc:sldMkLst>
        <pc:spChg chg="mod">
          <ac:chgData name="Guna Polukonda" userId="457a157278057541" providerId="LiveId" clId="{D654BF1D-8148-463E-943B-3435A31EF928}" dt="2022-09-26T17:08:54.741" v="65" actId="113"/>
          <ac:spMkLst>
            <pc:docMk/>
            <pc:sldMk cId="312168897" sldId="320"/>
            <ac:spMk id="2" creationId="{00000000-0000-0000-0000-000000000000}"/>
          </ac:spMkLst>
        </pc:spChg>
      </pc:sldChg>
      <pc:sldChg chg="modTransition">
        <pc:chgData name="Guna Polukonda" userId="457a157278057541" providerId="LiveId" clId="{D654BF1D-8148-463E-943B-3435A31EF928}" dt="2022-09-26T17:13:15.548" v="100"/>
        <pc:sldMkLst>
          <pc:docMk/>
          <pc:sldMk cId="2235185551" sldId="322"/>
        </pc:sldMkLst>
      </pc:sldChg>
      <pc:sldChg chg="modSp modTransition modAnim">
        <pc:chgData name="Guna Polukonda" userId="457a157278057541" providerId="LiveId" clId="{D654BF1D-8148-463E-943B-3435A31EF928}" dt="2022-09-26T17:37:21.521" v="186"/>
        <pc:sldMkLst>
          <pc:docMk/>
          <pc:sldMk cId="3163973157" sldId="323"/>
        </pc:sldMkLst>
        <pc:spChg chg="mod">
          <ac:chgData name="Guna Polukonda" userId="457a157278057541" providerId="LiveId" clId="{D654BF1D-8148-463E-943B-3435A31EF928}" dt="2022-09-26T17:22:55.576" v="135"/>
          <ac:spMkLst>
            <pc:docMk/>
            <pc:sldMk cId="3163973157" sldId="323"/>
            <ac:spMk id="2" creationId="{00000000-0000-0000-0000-000000000000}"/>
          </ac:spMkLst>
        </pc:spChg>
        <pc:spChg chg="mod">
          <ac:chgData name="Guna Polukonda" userId="457a157278057541" providerId="LiveId" clId="{D654BF1D-8148-463E-943B-3435A31EF928}" dt="2022-09-26T17:22:55.576" v="135"/>
          <ac:spMkLst>
            <pc:docMk/>
            <pc:sldMk cId="3163973157" sldId="323"/>
            <ac:spMk id="3" creationId="{00000000-0000-0000-0000-000000000000}"/>
          </ac:spMkLst>
        </pc:spChg>
      </pc:sldChg>
      <pc:sldChg chg="modTransition modAnim">
        <pc:chgData name="Guna Polukonda" userId="457a157278057541" providerId="LiveId" clId="{D654BF1D-8148-463E-943B-3435A31EF928}" dt="2022-09-26T17:37:05.099" v="183"/>
        <pc:sldMkLst>
          <pc:docMk/>
          <pc:sldMk cId="638146632" sldId="324"/>
        </pc:sldMkLst>
      </pc:sldChg>
      <pc:sldChg chg="add del">
        <pc:chgData name="Guna Polukonda" userId="457a157278057541" providerId="LiveId" clId="{D654BF1D-8148-463E-943B-3435A31EF928}" dt="2022-09-26T17:38:10.112" v="190" actId="2696"/>
        <pc:sldMkLst>
          <pc:docMk/>
          <pc:sldMk cId="467836972" sldId="325"/>
        </pc:sldMkLst>
      </pc:sldChg>
    </pc:docChg>
  </pc:docChgLst>
  <pc:docChgLst>
    <pc:chgData name="Guna Polukonda" userId="457a157278057541" providerId="LiveId" clId="{8F7BB818-8FB2-43D7-A9B1-207E2BAEA9FB}"/>
    <pc:docChg chg="undo custSel modSld">
      <pc:chgData name="Guna Polukonda" userId="457a157278057541" providerId="LiveId" clId="{8F7BB818-8FB2-43D7-A9B1-207E2BAEA9FB}" dt="2022-09-29T11:10:28.348" v="339" actId="20577"/>
      <pc:docMkLst>
        <pc:docMk/>
      </pc:docMkLst>
      <pc:sldChg chg="modSp mod">
        <pc:chgData name="Guna Polukonda" userId="457a157278057541" providerId="LiveId" clId="{8F7BB818-8FB2-43D7-A9B1-207E2BAEA9FB}" dt="2022-09-29T11:10:28.348" v="339" actId="20577"/>
        <pc:sldMkLst>
          <pc:docMk/>
          <pc:sldMk cId="2482546811" sldId="310"/>
        </pc:sldMkLst>
        <pc:spChg chg="mod">
          <ac:chgData name="Guna Polukonda" userId="457a157278057541" providerId="LiveId" clId="{8F7BB818-8FB2-43D7-A9B1-207E2BAEA9FB}" dt="2022-09-29T11:10:28.348" v="339" actId="20577"/>
          <ac:spMkLst>
            <pc:docMk/>
            <pc:sldMk cId="2482546811" sldId="310"/>
            <ac:spMk id="4" creationId="{4CE85799-7298-48C1-39D8-964869FFD3C8}"/>
          </ac:spMkLst>
        </pc:spChg>
      </pc:sldChg>
      <pc:sldChg chg="modSp mod">
        <pc:chgData name="Guna Polukonda" userId="457a157278057541" providerId="LiveId" clId="{8F7BB818-8FB2-43D7-A9B1-207E2BAEA9FB}" dt="2022-09-29T10:36:49.678" v="25" actId="5793"/>
        <pc:sldMkLst>
          <pc:docMk/>
          <pc:sldMk cId="3038823531" sldId="312"/>
        </pc:sldMkLst>
        <pc:spChg chg="mod">
          <ac:chgData name="Guna Polukonda" userId="457a157278057541" providerId="LiveId" clId="{8F7BB818-8FB2-43D7-A9B1-207E2BAEA9FB}" dt="2022-09-29T10:36:49.678" v="25" actId="5793"/>
          <ac:spMkLst>
            <pc:docMk/>
            <pc:sldMk cId="3038823531" sldId="312"/>
            <ac:spMk id="3" creationId="{EB213462-29E4-0567-6802-A4DBDB2998DD}"/>
          </ac:spMkLst>
        </pc:spChg>
      </pc:sldChg>
      <pc:sldChg chg="addSp delSp modSp mod">
        <pc:chgData name="Guna Polukonda" userId="457a157278057541" providerId="LiveId" clId="{8F7BB818-8FB2-43D7-A9B1-207E2BAEA9FB}" dt="2022-09-29T11:04:03.037" v="109" actId="1076"/>
        <pc:sldMkLst>
          <pc:docMk/>
          <pc:sldMk cId="368721690" sldId="318"/>
        </pc:sldMkLst>
        <pc:picChg chg="add del mod">
          <ac:chgData name="Guna Polukonda" userId="457a157278057541" providerId="LiveId" clId="{8F7BB818-8FB2-43D7-A9B1-207E2BAEA9FB}" dt="2022-09-29T11:03:53.400" v="107"/>
          <ac:picMkLst>
            <pc:docMk/>
            <pc:sldMk cId="368721690" sldId="318"/>
            <ac:picMk id="3" creationId="{CC9BA5DB-D594-9ED8-279D-57277780009D}"/>
          </ac:picMkLst>
        </pc:picChg>
        <pc:picChg chg="add mod">
          <ac:chgData name="Guna Polukonda" userId="457a157278057541" providerId="LiveId" clId="{8F7BB818-8FB2-43D7-A9B1-207E2BAEA9FB}" dt="2022-09-29T11:04:03.037" v="109" actId="1076"/>
          <ac:picMkLst>
            <pc:docMk/>
            <pc:sldMk cId="368721690" sldId="318"/>
            <ac:picMk id="5" creationId="{496A7217-B232-ECB6-5586-AA28429C0CDA}"/>
          </ac:picMkLst>
        </pc:picChg>
        <pc:picChg chg="del">
          <ac:chgData name="Guna Polukonda" userId="457a157278057541" providerId="LiveId" clId="{8F7BB818-8FB2-43D7-A9B1-207E2BAEA9FB}" dt="2022-09-29T11:03:50.200" v="105" actId="21"/>
          <ac:picMkLst>
            <pc:docMk/>
            <pc:sldMk cId="368721690" sldId="318"/>
            <ac:picMk id="1026" creationId="{00000000-0000-0000-0000-000000000000}"/>
          </ac:picMkLst>
        </pc:picChg>
      </pc:sldChg>
      <pc:sldChg chg="modSp mod">
        <pc:chgData name="Guna Polukonda" userId="457a157278057541" providerId="LiveId" clId="{8F7BB818-8FB2-43D7-A9B1-207E2BAEA9FB}" dt="2022-09-29T10:38:59.661" v="104" actId="20577"/>
        <pc:sldMkLst>
          <pc:docMk/>
          <pc:sldMk cId="3287546174" sldId="319"/>
        </pc:sldMkLst>
        <pc:spChg chg="mod">
          <ac:chgData name="Guna Polukonda" userId="457a157278057541" providerId="LiveId" clId="{8F7BB818-8FB2-43D7-A9B1-207E2BAEA9FB}" dt="2022-09-29T10:38:59.661" v="104" actId="20577"/>
          <ac:spMkLst>
            <pc:docMk/>
            <pc:sldMk cId="3287546174" sldId="319"/>
            <ac:spMk id="3" creationId="{00000000-0000-0000-0000-000000000000}"/>
          </ac:spMkLst>
        </pc:spChg>
      </pc:sldChg>
    </pc:docChg>
  </pc:docChgLst>
  <pc:docChgLst>
    <pc:chgData name="Dhatri Kowthavarapu" userId="96e52f9df662124e" providerId="LiveId" clId="{BF04A96D-B344-4985-AC21-273AA42F4721}"/>
    <pc:docChg chg="undo redo custSel modSld">
      <pc:chgData name="Dhatri Kowthavarapu" userId="96e52f9df662124e" providerId="LiveId" clId="{BF04A96D-B344-4985-AC21-273AA42F4721}" dt="2022-09-26T13:33:38.146" v="390" actId="2711"/>
      <pc:docMkLst>
        <pc:docMk/>
      </pc:docMkLst>
      <pc:sldChg chg="modSp mod modAnim">
        <pc:chgData name="Dhatri Kowthavarapu" userId="96e52f9df662124e" providerId="LiveId" clId="{BF04A96D-B344-4985-AC21-273AA42F4721}" dt="2022-09-26T13:15:09.602" v="312" actId="123"/>
        <pc:sldMkLst>
          <pc:docMk/>
          <pc:sldMk cId="2482546811" sldId="310"/>
        </pc:sldMkLst>
        <pc:spChg chg="mod">
          <ac:chgData name="Dhatri Kowthavarapu" userId="96e52f9df662124e" providerId="LiveId" clId="{BF04A96D-B344-4985-AC21-273AA42F4721}" dt="2022-09-26T13:15:09.602" v="312" actId="123"/>
          <ac:spMkLst>
            <pc:docMk/>
            <pc:sldMk cId="2482546811" sldId="310"/>
            <ac:spMk id="4" creationId="{4CE85799-7298-48C1-39D8-964869FFD3C8}"/>
          </ac:spMkLst>
        </pc:spChg>
      </pc:sldChg>
      <pc:sldChg chg="modSp modAnim">
        <pc:chgData name="Dhatri Kowthavarapu" userId="96e52f9df662124e" providerId="LiveId" clId="{BF04A96D-B344-4985-AC21-273AA42F4721}" dt="2022-09-26T13:16:13.912" v="320" actId="20577"/>
        <pc:sldMkLst>
          <pc:docMk/>
          <pc:sldMk cId="3038823531" sldId="312"/>
        </pc:sldMkLst>
        <pc:spChg chg="mod">
          <ac:chgData name="Dhatri Kowthavarapu" userId="96e52f9df662124e" providerId="LiveId" clId="{BF04A96D-B344-4985-AC21-273AA42F4721}" dt="2022-09-26T13:16:13.912" v="320" actId="20577"/>
          <ac:spMkLst>
            <pc:docMk/>
            <pc:sldMk cId="3038823531" sldId="312"/>
            <ac:spMk id="3" creationId="{EB213462-29E4-0567-6802-A4DBDB2998DD}"/>
          </ac:spMkLst>
        </pc:spChg>
      </pc:sldChg>
      <pc:sldChg chg="modSp">
        <pc:chgData name="Dhatri Kowthavarapu" userId="96e52f9df662124e" providerId="LiveId" clId="{BF04A96D-B344-4985-AC21-273AA42F4721}" dt="2022-09-26T13:15:33.361" v="313" actId="113"/>
        <pc:sldMkLst>
          <pc:docMk/>
          <pc:sldMk cId="913800124" sldId="313"/>
        </pc:sldMkLst>
        <pc:spChg chg="mod">
          <ac:chgData name="Dhatri Kowthavarapu" userId="96e52f9df662124e" providerId="LiveId" clId="{BF04A96D-B344-4985-AC21-273AA42F4721}" dt="2022-09-26T13:15:33.361" v="313" actId="113"/>
          <ac:spMkLst>
            <pc:docMk/>
            <pc:sldMk cId="913800124" sldId="313"/>
            <ac:spMk id="3" creationId="{12AEAD59-DF80-90FF-A9CF-03AECB2D987E}"/>
          </ac:spMkLst>
        </pc:spChg>
      </pc:sldChg>
      <pc:sldChg chg="modSp mod">
        <pc:chgData name="Dhatri Kowthavarapu" userId="96e52f9df662124e" providerId="LiveId" clId="{BF04A96D-B344-4985-AC21-273AA42F4721}" dt="2022-09-26T13:01:34.530" v="172" actId="14100"/>
        <pc:sldMkLst>
          <pc:docMk/>
          <pc:sldMk cId="2861231400" sldId="314"/>
        </pc:sldMkLst>
        <pc:spChg chg="mod">
          <ac:chgData name="Dhatri Kowthavarapu" userId="96e52f9df662124e" providerId="LiveId" clId="{BF04A96D-B344-4985-AC21-273AA42F4721}" dt="2022-09-26T12:56:25.364" v="82" actId="14100"/>
          <ac:spMkLst>
            <pc:docMk/>
            <pc:sldMk cId="2861231400" sldId="314"/>
            <ac:spMk id="2" creationId="{C45B203E-6367-1F81-0D4A-1A20075EB70A}"/>
          </ac:spMkLst>
        </pc:spChg>
        <pc:graphicFrameChg chg="mod modGraphic">
          <ac:chgData name="Dhatri Kowthavarapu" userId="96e52f9df662124e" providerId="LiveId" clId="{BF04A96D-B344-4985-AC21-273AA42F4721}" dt="2022-09-26T13:01:34.530" v="172" actId="14100"/>
          <ac:graphicFrameMkLst>
            <pc:docMk/>
            <pc:sldMk cId="2861231400" sldId="314"/>
            <ac:graphicFrameMk id="4" creationId="{00000000-0000-0000-0000-000000000000}"/>
          </ac:graphicFrameMkLst>
        </pc:graphicFrameChg>
      </pc:sldChg>
      <pc:sldChg chg="modSp mod">
        <pc:chgData name="Dhatri Kowthavarapu" userId="96e52f9df662124e" providerId="LiveId" clId="{BF04A96D-B344-4985-AC21-273AA42F4721}" dt="2022-09-26T13:32:08.809" v="321" actId="20577"/>
        <pc:sldMkLst>
          <pc:docMk/>
          <pc:sldMk cId="3287546174" sldId="319"/>
        </pc:sldMkLst>
        <pc:spChg chg="mod">
          <ac:chgData name="Dhatri Kowthavarapu" userId="96e52f9df662124e" providerId="LiveId" clId="{BF04A96D-B344-4985-AC21-273AA42F4721}" dt="2022-09-26T13:32:08.809" v="321" actId="20577"/>
          <ac:spMkLst>
            <pc:docMk/>
            <pc:sldMk cId="3287546174" sldId="319"/>
            <ac:spMk id="2" creationId="{00000000-0000-0000-0000-000000000000}"/>
          </ac:spMkLst>
        </pc:spChg>
      </pc:sldChg>
      <pc:sldChg chg="modSp mod">
        <pc:chgData name="Dhatri Kowthavarapu" userId="96e52f9df662124e" providerId="LiveId" clId="{BF04A96D-B344-4985-AC21-273AA42F4721}" dt="2022-09-26T13:33:38.146" v="390" actId="2711"/>
        <pc:sldMkLst>
          <pc:docMk/>
          <pc:sldMk cId="312168897" sldId="320"/>
        </pc:sldMkLst>
        <pc:spChg chg="mod">
          <ac:chgData name="Dhatri Kowthavarapu" userId="96e52f9df662124e" providerId="LiveId" clId="{BF04A96D-B344-4985-AC21-273AA42F4721}" dt="2022-09-26T13:33:38.146" v="390" actId="2711"/>
          <ac:spMkLst>
            <pc:docMk/>
            <pc:sldMk cId="312168897" sldId="320"/>
            <ac:spMk id="3" creationId="{00000000-0000-0000-0000-000000000000}"/>
          </ac:spMkLst>
        </pc:spChg>
      </pc:sldChg>
      <pc:sldChg chg="modSp mod">
        <pc:chgData name="Dhatri Kowthavarapu" userId="96e52f9df662124e" providerId="LiveId" clId="{BF04A96D-B344-4985-AC21-273AA42F4721}" dt="2022-09-26T13:01:53.028" v="173" actId="14734"/>
        <pc:sldMkLst>
          <pc:docMk/>
          <pc:sldMk cId="638146632" sldId="324"/>
        </pc:sldMkLst>
        <pc:graphicFrameChg chg="modGraphic">
          <ac:chgData name="Dhatri Kowthavarapu" userId="96e52f9df662124e" providerId="LiveId" clId="{BF04A96D-B344-4985-AC21-273AA42F4721}" dt="2022-09-26T13:01:53.028" v="173" actId="14734"/>
          <ac:graphicFrameMkLst>
            <pc:docMk/>
            <pc:sldMk cId="638146632" sldId="324"/>
            <ac:graphicFrameMk id="2" creationId="{00000000-0000-0000-0000-000000000000}"/>
          </ac:graphicFrameMkLst>
        </pc:graphicFrameChg>
      </pc:sldChg>
    </pc:docChg>
  </pc:docChgLst>
  <pc:docChgLst>
    <pc:chgData name="Dhatri Kowthavarapu" userId="96e52f9df662124e" providerId="LiveId" clId="{B0634C1E-34C0-4831-A96C-9414049E555E}"/>
    <pc:docChg chg="custSel modSld">
      <pc:chgData name="Dhatri Kowthavarapu" userId="96e52f9df662124e" providerId="LiveId" clId="{B0634C1E-34C0-4831-A96C-9414049E555E}" dt="2022-11-14T07:46:12.443" v="101" actId="20577"/>
      <pc:docMkLst>
        <pc:docMk/>
      </pc:docMkLst>
      <pc:sldChg chg="modSp mod">
        <pc:chgData name="Dhatri Kowthavarapu" userId="96e52f9df662124e" providerId="LiveId" clId="{B0634C1E-34C0-4831-A96C-9414049E555E}" dt="2022-11-14T07:46:12.443" v="101" actId="20577"/>
        <pc:sldMkLst>
          <pc:docMk/>
          <pc:sldMk cId="913800124" sldId="313"/>
        </pc:sldMkLst>
        <pc:spChg chg="mod">
          <ac:chgData name="Dhatri Kowthavarapu" userId="96e52f9df662124e" providerId="LiveId" clId="{B0634C1E-34C0-4831-A96C-9414049E555E}" dt="2022-11-14T07:46:12.443" v="101" actId="20577"/>
          <ac:spMkLst>
            <pc:docMk/>
            <pc:sldMk cId="913800124" sldId="313"/>
            <ac:spMk id="3" creationId="{12AEAD59-DF80-90FF-A9CF-03AECB2D9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A8B38-A92D-4E7A-B2A0-1164B8012E24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B84E7-EC8B-43F2-A5EB-0749D1BA4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15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B84E7-EC8B-43F2-A5EB-0749D1BA436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97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4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040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860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8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61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2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8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3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2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1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0300" y="406400"/>
            <a:ext cx="772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00FF"/>
                </a:solidFill>
                <a:cs typeface="Times New Roman"/>
              </a:rPr>
              <a:t>Department of Information Technology</a:t>
            </a:r>
          </a:p>
          <a:p>
            <a:pPr algn="ctr"/>
            <a:r>
              <a:rPr lang="en-IN" b="1" dirty="0" err="1">
                <a:solidFill>
                  <a:srgbClr val="FF0000"/>
                </a:solidFill>
                <a:cs typeface="Times New Roman"/>
              </a:rPr>
              <a:t>Velagapudi</a:t>
            </a:r>
            <a:r>
              <a:rPr lang="en-IN" b="1" dirty="0">
                <a:solidFill>
                  <a:srgbClr val="FF0000"/>
                </a:solidFill>
                <a:cs typeface="Times New Roman"/>
              </a:rPr>
              <a:t> Ramakrishna Siddhartha Engineering College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74416" y="1263192"/>
            <a:ext cx="493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Disease Prediction based on Symptoms 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6761" y="1638955"/>
            <a:ext cx="38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/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 descr="C:\Users\itadmin\Downloads\20210504_181844.png">
            <a:extLst>
              <a:ext uri="{FF2B5EF4-FFF2-40B4-BE49-F238E27FC236}">
                <a16:creationId xmlns:a16="http://schemas.microsoft.com/office/drawing/2014/main" id="{1EA7D7A5-D353-3215-244E-292A35AF6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54122" y="160256"/>
            <a:ext cx="1311955" cy="1630838"/>
          </a:xfrm>
          <a:prstGeom prst="rect">
            <a:avLst/>
          </a:prstGeom>
          <a:noFill/>
        </p:spPr>
      </p:pic>
      <p:pic>
        <p:nvPicPr>
          <p:cNvPr id="13" name="Picture 2" descr="C:\Users\itadmin\Downloads\20210504_181850.png">
            <a:extLst>
              <a:ext uri="{FF2B5EF4-FFF2-40B4-BE49-F238E27FC236}">
                <a16:creationId xmlns:a16="http://schemas.microsoft.com/office/drawing/2014/main" id="{05452AEC-95E4-5902-DB8E-B4C999C98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4071" y="249542"/>
            <a:ext cx="1982681" cy="1325944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81400" y="2463800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B.Tech</a:t>
            </a:r>
            <a:r>
              <a:rPr lang="en-US" b="1" dirty="0">
                <a:solidFill>
                  <a:srgbClr val="FF0000"/>
                </a:solidFill>
              </a:rPr>
              <a:t> in Information Technology</a:t>
            </a:r>
          </a:p>
          <a:p>
            <a:pPr algn="ctr"/>
            <a:r>
              <a:rPr lang="en-US" b="1" dirty="0">
                <a:solidFill>
                  <a:srgbClr val="BF11A6"/>
                </a:solidFill>
              </a:rPr>
              <a:t>EPICS Review Presentation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11600" y="3263900"/>
            <a:ext cx="5727700" cy="1818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ea typeface="+mn-lt"/>
                <a:cs typeface="+mn-lt"/>
              </a:rPr>
              <a:t>                         Presented By:</a:t>
            </a:r>
          </a:p>
          <a:p>
            <a:pPr marL="114300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Mr. Uday Kiran K (208W1A1293)</a:t>
            </a:r>
          </a:p>
          <a:p>
            <a:pPr marL="114300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Ms. Dhatri </a:t>
            </a:r>
            <a:r>
              <a:rPr lang="en-US" b="1" dirty="0" err="1">
                <a:solidFill>
                  <a:srgbClr val="7030A0"/>
                </a:solidFill>
                <a:ea typeface="+mn-lt"/>
                <a:cs typeface="+mn-lt"/>
              </a:rPr>
              <a:t>Phani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 Priya K (208W1A1294)</a:t>
            </a:r>
            <a:endParaRPr lang="en-US" dirty="0">
              <a:ea typeface="+mn-lt"/>
              <a:cs typeface="+mn-lt"/>
            </a:endParaRPr>
          </a:p>
          <a:p>
            <a:pPr marL="114300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Mr. Guna Sri </a:t>
            </a:r>
            <a:r>
              <a:rPr lang="en-US" b="1" dirty="0" err="1">
                <a:solidFill>
                  <a:srgbClr val="7030A0"/>
                </a:solidFill>
                <a:ea typeface="+mn-lt"/>
                <a:cs typeface="+mn-lt"/>
              </a:rPr>
              <a:t>Manjunadh</a:t>
            </a:r>
            <a:r>
              <a:rPr lang="en-US" b="1" dirty="0">
                <a:solidFill>
                  <a:srgbClr val="7030A0"/>
                </a:solidFill>
                <a:ea typeface="+mn-lt"/>
                <a:cs typeface="+mn-lt"/>
              </a:rPr>
              <a:t>  P	(208W1A12B1)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4796" y="5130800"/>
            <a:ext cx="5794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AngsanaUPC"/>
              </a:rPr>
              <a:t>Under the guidance of </a:t>
            </a:r>
            <a:endParaRPr lang="en-US" dirty="0">
              <a:cs typeface="AngsanaUPC" panose="02020603050405020304" pitchFamily="18" charset="-34"/>
            </a:endParaRPr>
          </a:p>
          <a:p>
            <a:pPr algn="ctr"/>
            <a:r>
              <a:rPr lang="en-US" sz="2400" dirty="0">
                <a:cs typeface="AngsanaUPC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Y.Kalyan</a:t>
            </a:r>
            <a:r>
              <a:rPr 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Chakravati</a:t>
            </a:r>
            <a:r>
              <a:rPr 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cs typeface="AngsanaUPC"/>
              </a:rPr>
              <a:t>, Assistant professor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rrow.wav"/>
          </p:stSnd>
        </p:sndAc>
      </p:transition>
    </mc:Choice>
    <mc:Fallback xmlns="">
      <p:transition spd="slow">
        <p:sndAc>
          <p:stSnd>
            <p:snd r:embed="rId5" name="arrow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02497"/>
          </a:xfrm>
        </p:spPr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4789"/>
            <a:ext cx="10058400" cy="448061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latin typeface="Bell MT" panose="02020503060305020303" pitchFamily="18" charset="0"/>
                <a:cs typeface="Times New Roman" pitchFamily="18" charset="0"/>
              </a:rPr>
              <a:t>Algorithm  : Random Forest.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Step1 –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the selection of random samples from a given dataset.</a:t>
            </a:r>
            <a:endParaRPr lang="en-IN" sz="2000" dirty="0">
              <a:solidFill>
                <a:schemeClr val="tx1"/>
              </a:solidFill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Step2 - Next, this algorithm will construct a decision tree for every sample. Then it will get the  	prediction result from every decision tree.</a:t>
            </a:r>
            <a:endParaRPr lang="en-IN" sz="2000" dirty="0">
              <a:solidFill>
                <a:schemeClr val="tx1"/>
              </a:solidFill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Step3 - In this step, voting will be performed for every predicted result.</a:t>
            </a:r>
            <a:endParaRPr lang="en-IN" sz="2000" dirty="0">
              <a:solidFill>
                <a:schemeClr val="tx1"/>
              </a:solidFill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Step4 - Select the most voted prediction result as the final prediction result.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Step5 – End.</a:t>
            </a:r>
            <a:endParaRPr lang="en-US" sz="2000" dirty="0">
              <a:solidFill>
                <a:schemeClr val="tx1"/>
              </a:solidFill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rrow.wav"/>
          </p:stSnd>
        </p:sndAc>
      </p:transition>
    </mc:Choice>
    <mc:Fallback xmlns="">
      <p:transition spd="slow">
        <p:sndAc>
          <p:stSnd>
            <p:snd r:embed="rId3" name="arrow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B7D3-1AA8-4952-ACAB-64E024A7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3978-DEDF-27AE-DE82-5F439C16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999" y="1883442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Radhika, 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Ramiya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Shree, 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Rukhmani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Divyadharsini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Ranjitha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(2020) Symptoms Based Disease Prediction Using Decision Tree and Electronic Health Record Analysis.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Dhiraj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Dahiwade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Prof. Gajanan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Patle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Prof.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Ektaa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Meshram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(2020) Designing Disease Prediction Model Using Machine Learning Approach.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Pahulpreet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Singh Kohli,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Shriya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Arora (2022) Application of Machine Learning in Disease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90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Thank You Letter Template - 5+ Free Word, PDF Format Download! | Free &amp;  Premium Templat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" r="543"/>
          <a:stretch/>
        </p:blipFill>
        <p:spPr bwMode="auto">
          <a:xfrm>
            <a:off x="1319754" y="942974"/>
            <a:ext cx="9096866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8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  <p:sndAc>
          <p:stSnd>
            <p:snd r:embed="rId2" name="arrow.wav"/>
          </p:stSnd>
        </p:sndAc>
      </p:transition>
    </mc:Choice>
    <mc:Fallback xmlns="">
      <p:transition spd="med" advClick="0" advTm="1000">
        <p:fade/>
        <p:sndAc>
          <p:stSnd>
            <p:snd r:embed="rId4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9702-E5D6-AB70-0784-290B4482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Agenda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AD59-DF80-90FF-A9CF-03AECB2D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Bell MT" panose="02020503060305020303" pitchFamily="18" charset="0"/>
                <a:cs typeface="Calibri" pitchFamily="34" charset="0"/>
              </a:rPr>
              <a:t> Problem </a:t>
            </a:r>
            <a:r>
              <a:rPr lang="en-US" sz="2800" dirty="0">
                <a:latin typeface="Bell MT" panose="02020503060305020303" pitchFamily="18" charset="0"/>
                <a:cs typeface="Calibri" pitchFamily="34" charset="0"/>
              </a:rPr>
              <a:t>Definition</a:t>
            </a:r>
            <a:endParaRPr lang="en-IN" sz="2800" dirty="0">
              <a:latin typeface="Bell MT" panose="02020503060305020303" pitchFamily="18" charset="0"/>
              <a:cs typeface="Calibri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Bell MT" panose="02020503060305020303" pitchFamily="18" charset="0"/>
                <a:cs typeface="Calibri" pitchFamily="34" charset="0"/>
              </a:rPr>
              <a:t> Objectives and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Bell MT" panose="02020503060305020303" pitchFamily="18" charset="0"/>
                <a:cs typeface="Calibri" pitchFamily="34" charset="0"/>
              </a:rPr>
              <a:t> Literature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Bell MT" panose="02020503060305020303" pitchFamily="18" charset="0"/>
                <a:cs typeface="Calibri" pitchFamily="34" charset="0"/>
              </a:rPr>
              <a:t> </a:t>
            </a:r>
            <a:r>
              <a:rPr lang="en-IN" sz="2800" dirty="0" err="1">
                <a:latin typeface="Bell MT" panose="02020503060305020303" pitchFamily="18" charset="0"/>
                <a:cs typeface="Calibri" pitchFamily="34" charset="0"/>
              </a:rPr>
              <a:t>Societial</a:t>
            </a:r>
            <a:r>
              <a:rPr lang="en-IN" sz="2800" dirty="0">
                <a:latin typeface="Bell MT" panose="02020503060305020303" pitchFamily="18" charset="0"/>
                <a:cs typeface="Calibri" pitchFamily="34" charset="0"/>
              </a:rPr>
              <a:t>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Bell MT" panose="02020503060305020303" pitchFamily="18" charset="0"/>
                <a:cs typeface="Calibri" pitchFamily="34" charset="0"/>
              </a:rPr>
              <a:t> Dataset 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Bell MT" panose="02020503060305020303" pitchFamily="18" charset="0"/>
                <a:cs typeface="Calibri" pitchFamily="34" charset="0"/>
              </a:rPr>
              <a:t>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Bell MT" panose="02020503060305020303" pitchFamily="18" charset="0"/>
                <a:cs typeface="Calibri" pitchFamily="34" charset="0"/>
              </a:rPr>
              <a:t> Architecture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Bell MT" panose="02020503060305020303" pitchFamily="18" charset="0"/>
                <a:cs typeface="Calibri" pitchFamily="34" charset="0"/>
              </a:rPr>
              <a:t> Algorithm Standard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Bell MT" panose="02020503060305020303" pitchFamily="18" charset="0"/>
                <a:cs typeface="Calibri" pitchFamily="34" charset="0"/>
              </a:rPr>
              <a:t> Implementation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Bell MT" panose="02020503060305020303" pitchFamily="18" charset="0"/>
                <a:cs typeface="Calibri" pitchFamily="34" charset="0"/>
              </a:rPr>
              <a:t> Result and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0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rrow.wav"/>
          </p:stSnd>
        </p:sndAc>
      </p:transition>
    </mc:Choice>
    <mc:Fallback xmlns="">
      <p:transition spd="slow">
        <p:sndAc>
          <p:stSnd>
            <p:snd r:embed="rId3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749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Problem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85799-7298-48C1-39D8-964869FFD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560" y="2081404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Bell MT" panose="02020503060305020303" pitchFamily="18" charset="0"/>
                <a:cs typeface="Times New Roman" panose="02020603050405020304" pitchFamily="18" charset="0"/>
              </a:rPr>
              <a:t>arly detection and lifestyle changes or surveillance, to reduce the risk of disease, or to detect it early enough to treat it most effectively.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Bell MT" panose="02020503060305020303" pitchFamily="18" charset="0"/>
                <a:cs typeface="Times New Roman" panose="02020603050405020304" pitchFamily="18" charset="0"/>
              </a:rPr>
              <a:t>The</a:t>
            </a:r>
            <a:r>
              <a:rPr lang="en-IN" sz="2000" dirty="0">
                <a:latin typeface="Bell MT" panose="02020503060305020303" pitchFamily="18" charset="0"/>
                <a:cs typeface="Times New Roman" panose="02020603050405020304" pitchFamily="18" charset="0"/>
              </a:rPr>
              <a:t> user will </a:t>
            </a:r>
            <a:r>
              <a:rPr lang="en-IN" dirty="0">
                <a:latin typeface="Bell MT" panose="02020503060305020303" pitchFamily="18" charset="0"/>
                <a:cs typeface="Times New Roman" panose="02020603050405020304" pitchFamily="18" charset="0"/>
              </a:rPr>
              <a:t>give few symptoms to the GUI.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Bell MT" panose="02020503060305020303" pitchFamily="18" charset="0"/>
                <a:cs typeface="Times New Roman" panose="02020603050405020304" pitchFamily="18" charset="0"/>
              </a:rPr>
              <a:t>The machine will predict the disease name based on the accuracy.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rrow.wav"/>
          </p:stSnd>
        </p:sndAc>
      </p:transition>
    </mc:Choice>
    <mc:Fallback xmlns="">
      <p:transition spd="slow">
        <p:sndAc>
          <p:stSnd>
            <p:snd r:embed="rId3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308E-1C94-4B85-7D03-71C7BA01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80" y="400903"/>
            <a:ext cx="10058400" cy="1450757"/>
          </a:xfrm>
        </p:spPr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Objectives and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3462-29E4-0567-6802-A4DBDB299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581" y="1712276"/>
            <a:ext cx="5079254" cy="37608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predict the accurate disease of the patient using </a:t>
            </a:r>
            <a:r>
              <a:rPr lang="en-US" dirty="0">
                <a:solidFill>
                  <a:prstClr val="black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en-US" sz="2000" dirty="0">
                <a:solidFill>
                  <a:prstClr val="black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symptoms.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the given symptoms</a:t>
            </a:r>
            <a:r>
              <a:rPr lang="en-US" dirty="0">
                <a:solidFill>
                  <a:prstClr val="black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we can calculate accuracy  between 0 and 1.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prstClr val="black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obtained accuracy rate we can predict the disease.</a:t>
            </a:r>
            <a:endParaRPr lang="en-US" sz="2000" dirty="0">
              <a:solidFill>
                <a:prstClr val="black"/>
              </a:solidFill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provides graphical user interface for the user to enter the symptoms.</a:t>
            </a:r>
          </a:p>
          <a:p>
            <a:pPr marL="0" indent="0" algn="just">
              <a:buNone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Researchers Win $900k NSF Grant to Predict Heart Disease, Diabetes Using  Machine Learning | College of Engine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5" y="2121323"/>
            <a:ext cx="4327525" cy="2885018"/>
          </a:xfrm>
          <a:prstGeom prst="rect">
            <a:avLst/>
          </a:prstGeom>
          <a:solidFill>
            <a:srgbClr val="FFFF00"/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Left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30388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rrow.wav"/>
          </p:stSnd>
        </p:sndAc>
      </p:transition>
    </mc:Choice>
    <mc:Fallback xmlns="">
      <p:transition spd="slow">
        <p:sndAc>
          <p:stSnd>
            <p:snd r:embed="rId4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203E-6367-1F81-0D4A-1A20075E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0" y="-169683"/>
            <a:ext cx="10448670" cy="1121027"/>
          </a:xfrm>
        </p:spPr>
        <p:txBody>
          <a:bodyPr>
            <a:norm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Literature Review</a:t>
            </a:r>
            <a:endParaRPr lang="en-IN" b="1" dirty="0">
              <a:latin typeface="Bell MT" panose="020205030603050203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851853"/>
              </p:ext>
            </p:extLst>
          </p:nvPr>
        </p:nvGraphicFramePr>
        <p:xfrm>
          <a:off x="430489" y="990443"/>
          <a:ext cx="11419002" cy="5283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6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7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1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00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9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Disease prediction by Machine Learning over Big data from HealthCare Communities.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Year:2022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Min Chen, </a:t>
                      </a:r>
                      <a:r>
                        <a:rPr lang="en-IN" sz="2000" b="0" dirty="0" err="1">
                          <a:solidFill>
                            <a:schemeClr val="tx1"/>
                          </a:solidFill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Yixue</a:t>
                      </a: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 Hao, Kai Hwang describes about the prediction of chronic diseases. </a:t>
                      </a:r>
                      <a:endParaRPr lang="en-US" sz="2000" b="0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CNN-MDRP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Deals with both structured and unstructured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Predict only one disease.</a:t>
                      </a:r>
                    </a:p>
                    <a:p>
                      <a:endParaRPr lang="en-US" sz="2000" b="0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80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andemic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 coronavirus: World effects analysis and prediction using machine-learning techniques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Year:2021</a:t>
                      </a:r>
                      <a:endParaRPr lang="en-US" sz="2000" b="0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Dimple </a:t>
                      </a:r>
                      <a:r>
                        <a:rPr lang="en-IN" sz="2000" b="0" dirty="0" err="1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Tiwari,Bhoopesh</a:t>
                      </a:r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 Singh </a:t>
                      </a:r>
                      <a:r>
                        <a:rPr lang="en-IN" sz="2000" b="0" dirty="0" err="1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Bhati,Fadi</a:t>
                      </a:r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 Al-</a:t>
                      </a:r>
                      <a:r>
                        <a:rPr lang="en-IN" sz="2000" b="0" dirty="0" err="1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Turjman,Bharti</a:t>
                      </a:r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 Nagpal proposed a model that predict corona virus based on the symptoms . </a:t>
                      </a:r>
                      <a:endParaRPr lang="en-US" sz="2000" b="0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Naive-Bayes, SVM and Linear-Regression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Linear Regression predicts better than SVM.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SVM and Regression is not more trustworthy than Naive-Bayes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23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91534"/>
              </p:ext>
            </p:extLst>
          </p:nvPr>
        </p:nvGraphicFramePr>
        <p:xfrm>
          <a:off x="431800" y="330200"/>
          <a:ext cx="11252200" cy="5642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8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2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410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Designing Disease Prediction Model Using machine Learning Approach.</a:t>
                      </a:r>
                    </a:p>
                    <a:p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Year:2020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Dhiraj </a:t>
                      </a:r>
                      <a:r>
                        <a:rPr lang="en-US" sz="2000" b="0" dirty="0" err="1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Dahiwade</a:t>
                      </a:r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, Gajanan </a:t>
                      </a:r>
                      <a:r>
                        <a:rPr lang="en-US" sz="2000" b="0" dirty="0" err="1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Patle</a:t>
                      </a:r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dirty="0" err="1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Ektaa</a:t>
                      </a:r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Meshram</a:t>
                      </a:r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 proposed general disease prediction model based on the symptoms of the patient.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k-Nearest Neighbour(KNN) and</a:t>
                      </a:r>
                      <a:endParaRPr lang="en-US" sz="2000" b="0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Prediction time is less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Gives accurate prediction</a:t>
                      </a:r>
                      <a:endParaRPr lang="en-US" sz="2000" b="0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The complexity of algorithm is more </a:t>
                      </a:r>
                      <a:r>
                        <a:rPr lang="en-IN" sz="2000" b="0" dirty="0" err="1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i.e</a:t>
                      </a:r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the time and the memory requirement is more in KNN</a:t>
                      </a:r>
                      <a:endParaRPr lang="en-IN" sz="2000" b="0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294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Application of Machine Learning in Disease Prediction.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Year:2022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err="1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Pahulpreet</a:t>
                      </a:r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 Singh </a:t>
                      </a:r>
                      <a:r>
                        <a:rPr lang="en-IN" sz="2000" b="0" dirty="0" err="1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Kohli</a:t>
                      </a:r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2000" b="0" dirty="0" err="1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Shriya</a:t>
                      </a:r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b="0" dirty="0" err="1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Arora</a:t>
                      </a:r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 describes about disease diagnosis and early detection of fatal disease such as Heart disease, Diabetes, Breast Cancer</a:t>
                      </a:r>
                      <a:endParaRPr lang="en-US" sz="2000" b="0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Decision Tree, Random forest</a:t>
                      </a:r>
                      <a:endParaRPr lang="en-US" sz="2000" b="0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This model exhibits best accuracy than the existing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IN" sz="2000" b="0" dirty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Uses different algorithms for different diseases prediction.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1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rrow.wav"/>
          </p:stSnd>
        </p:sndAc>
      </p:transition>
    </mc:Choice>
    <mc:Fallback xmlns="">
      <p:transition spd="slow">
        <p:sndAc>
          <p:stSnd>
            <p:snd r:embed="rId3" name="arrow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653" y="1335594"/>
            <a:ext cx="9994900" cy="3877427"/>
          </a:xfrm>
        </p:spPr>
        <p:txBody>
          <a:bodyPr>
            <a:norm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Health Care domain dataset (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https://github.com/anujdutt9/Disease-Prediction-from-Symptoms/tree/master/dataset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).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This dataset contains 133 attributes in which 132 attributes represents the symptoms and the other one is the disease(output).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0A3A7A1-8ECA-ABC9-29AB-A0D813364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05" y="3271100"/>
            <a:ext cx="9464510" cy="325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0CAD0B-41DD-A6FD-BE15-BC32FFB9C07A}"/>
              </a:ext>
            </a:extLst>
          </p:cNvPr>
          <p:cNvSpPr txBox="1"/>
          <p:nvPr/>
        </p:nvSpPr>
        <p:spPr>
          <a:xfrm>
            <a:off x="1263191" y="6488668"/>
            <a:ext cx="94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24559-C8D2-5B24-EF9B-DA1C1E4E2894}"/>
              </a:ext>
            </a:extLst>
          </p:cNvPr>
          <p:cNvSpPr txBox="1"/>
          <p:nvPr/>
        </p:nvSpPr>
        <p:spPr>
          <a:xfrm>
            <a:off x="1567991" y="6793468"/>
            <a:ext cx="94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EDDAC-98B4-B0F0-A1B4-021817360A87}"/>
              </a:ext>
            </a:extLst>
          </p:cNvPr>
          <p:cNvSpPr txBox="1"/>
          <p:nvPr/>
        </p:nvSpPr>
        <p:spPr>
          <a:xfrm>
            <a:off x="1415591" y="6641068"/>
            <a:ext cx="94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8754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rrow.wav"/>
          </p:stSnd>
        </p:sndAc>
      </p:transition>
    </mc:Choice>
    <mc:Fallback xmlns="">
      <p:transition spd="slow">
        <p:sndAc>
          <p:stSnd>
            <p:snd r:embed="rId4" name="arrow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244" y="2015416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Operating System   : Windows 10 or Higher Versions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              Platform                  : </a:t>
            </a:r>
            <a:r>
              <a:rPr lang="en-US" sz="2000" dirty="0" err="1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Notebook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	Front End                : Python </a:t>
            </a:r>
            <a:r>
              <a:rPr lang="en-US" sz="2000" dirty="0" err="1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Tkinter</a:t>
            </a:r>
            <a:endParaRPr lang="en-US" sz="2000" dirty="0">
              <a:solidFill>
                <a:schemeClr val="tx1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	Back End                :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MySQL</a:t>
            </a:r>
            <a:endParaRPr lang="en-US" sz="2000" dirty="0">
              <a:solidFill>
                <a:schemeClr val="tx1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Hardware:</a:t>
            </a: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	-</a:t>
            </a:r>
            <a:r>
              <a:rPr lang="en-US" dirty="0">
                <a:latin typeface="Bell MT" panose="02020503060305020303" pitchFamily="18" charset="0"/>
              </a:rPr>
              <a:t>8GB RAM and </a:t>
            </a:r>
            <a:r>
              <a:rPr lang="en-US" sz="2000" dirty="0">
                <a:latin typeface="Bell MT" panose="02020503060305020303" pitchFamily="18" charset="0"/>
              </a:rPr>
              <a:t>256GB SSD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- Minimum i5 processor</a:t>
            </a:r>
            <a:endParaRPr lang="en-US" sz="20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7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rrow.wav"/>
          </p:stSnd>
        </p:sndAc>
      </p:transition>
    </mc:Choice>
    <mc:Fallback xmlns="">
      <p:transition spd="slow">
        <p:sndAc>
          <p:stSnd>
            <p:snd r:embed="rId3" name="arrow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Architecture diagram </a:t>
            </a:r>
            <a:endParaRPr lang="en-US" b="1" dirty="0"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A7217-B232-ECB6-5586-AA28429C0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4" y="2135456"/>
            <a:ext cx="8900931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rrow.wav"/>
          </p:stSnd>
        </p:sndAc>
      </p:transition>
    </mc:Choice>
    <mc:Fallback xmlns="">
      <p:transition spd="slow">
        <p:sndAc>
          <p:stSnd>
            <p:snd r:embed="rId4" name="arrow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1590</TotalTime>
  <Words>713</Words>
  <Application>Microsoft Office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Bell MT</vt:lpstr>
      <vt:lpstr>Calibri</vt:lpstr>
      <vt:lpstr>Calibri Light</vt:lpstr>
      <vt:lpstr>Times New Roman</vt:lpstr>
      <vt:lpstr>Wingdings</vt:lpstr>
      <vt:lpstr>Retrospect</vt:lpstr>
      <vt:lpstr>PowerPoint Presentation</vt:lpstr>
      <vt:lpstr>Agenda</vt:lpstr>
      <vt:lpstr>Problem Definition</vt:lpstr>
      <vt:lpstr>Objectives and Outcomes</vt:lpstr>
      <vt:lpstr>Literature Review</vt:lpstr>
      <vt:lpstr>PowerPoint Presentation</vt:lpstr>
      <vt:lpstr>Dataset Description</vt:lpstr>
      <vt:lpstr> Requirements</vt:lpstr>
      <vt:lpstr>Architecture diagram </vt:lpstr>
      <vt:lpstr>Algorithm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Based on Symptoms</dc:title>
  <dc:creator>Dhatri Kowthavarapu</dc:creator>
  <cp:lastModifiedBy>Dhatri Kowthavarapu</cp:lastModifiedBy>
  <cp:revision>53</cp:revision>
  <dcterms:created xsi:type="dcterms:W3CDTF">2022-08-25T17:26:37Z</dcterms:created>
  <dcterms:modified xsi:type="dcterms:W3CDTF">2022-11-14T15:46:55Z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