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24" autoAdjust="0"/>
  </p:normalViewPr>
  <p:slideViewPr>
    <p:cSldViewPr>
      <p:cViewPr>
        <p:scale>
          <a:sx n="90" d="100"/>
          <a:sy n="90" d="100"/>
        </p:scale>
        <p:origin x="-78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</a:t>
            </a:r>
            <a:r>
              <a:rPr lang="en-US" sz="2400" b="1" smtClean="0"/>
              <a:t>K </a:t>
            </a:r>
            <a:r>
              <a:rPr lang="en-US" sz="2400" b="1"/>
              <a:t> </a:t>
            </a:r>
            <a:r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18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Ms.Getsyal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Prevent the ARP Sniffer from the router. If it is sent continuously we can conclude that our network has been affected by ARP poisoning</a:t>
            </a:r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once.</a:t>
            </a:r>
          </a:p>
          <a:p>
            <a:r>
              <a:rPr lang="en-US" sz="2800" dirty="0" smtClean="0"/>
              <a:t>If attacker do again and again it can’t able to detect or prevent ARP poisoning attack.</a:t>
            </a:r>
          </a:p>
          <a:p>
            <a:r>
              <a:rPr lang="en-US" sz="2800" dirty="0" smtClean="0"/>
              <a:t>It cant work 5GHz network</a:t>
            </a:r>
          </a:p>
          <a:p>
            <a:r>
              <a:rPr lang="en-US" sz="2800" dirty="0" smtClean="0"/>
              <a:t>It just create a tool and cant able to update with new tech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bash scripting algorithm.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REVIEW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229599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3106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Latika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Kharb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Deepanshu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Deepak </a:t>
                      </a:r>
                      <a:r>
                        <a:rPr lang="en-US" sz="1200" dirty="0" err="1" smtClean="0"/>
                        <a:t>Chaha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Kajal</a:t>
                      </a:r>
                      <a:r>
                        <a:rPr lang="en-US" sz="1200" dirty="0" smtClean="0"/>
                        <a:t> Jain, </a:t>
                      </a:r>
                      <a:r>
                        <a:rPr lang="en-US" sz="1200" dirty="0" err="1" smtClean="0"/>
                        <a:t>Narendra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Bhavya</a:t>
                      </a:r>
                      <a:r>
                        <a:rPr lang="en-US" sz="1200" dirty="0" smtClean="0"/>
                        <a:t> 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Suresh Kumar, “Capability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Sameena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Naaz</a:t>
                      </a:r>
                      <a:r>
                        <a:rPr lang="en-US" sz="1200" dirty="0" smtClean="0"/>
                        <a:t>, “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a tool for detection of various LAN attacks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Haroon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Iqbal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Computer Science and Engineering,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267</Words>
  <Application>Microsoft Office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ARP SNIFFER IN OPEN WIFI</vt:lpstr>
      <vt:lpstr>Slide 2</vt:lpstr>
      <vt:lpstr>Slide 3</vt:lpstr>
      <vt:lpstr>EXISTING SYSTEM</vt:lpstr>
      <vt:lpstr>PROPOSED SYSTEM</vt:lpstr>
      <vt:lpstr>LITERATURE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LAB5</cp:lastModifiedBy>
  <cp:revision>28</cp:revision>
  <dcterms:created xsi:type="dcterms:W3CDTF">2008-12-31T18:36:49Z</dcterms:created>
  <dcterms:modified xsi:type="dcterms:W3CDTF">2022-03-27T22:59:15Z</dcterms:modified>
</cp:coreProperties>
</file>