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2FE9-ECBC-4CFC-9181-FB718D92B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5A320-F3B5-4251-9705-60A7C6652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5892-1A9D-40D0-BF79-6EF98E74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E605-0C66-45A0-AE7C-756068F9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71EDA-6C92-4591-BF3C-F563359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7C56-99B3-4F9D-AA9E-C5666136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D3417-38AC-44B7-8505-66980D07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7FE81-2303-458E-8815-C71B1955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1693-2A6A-40A3-B058-E051605E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C06BD-C219-40C0-B6A6-49EAC14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BE338-0BD2-4892-902D-420F5CF7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A1-E393-4ECD-B2E5-9A8C2C4C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4DBB9-BE05-43B0-BE34-992BC370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35C16-C0D2-491B-8BEA-646DC68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01D89-2BE3-4B95-814E-35B7477E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2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919A-003F-4F27-9AD3-01C79E2D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3D5AE-6131-4C26-8854-E48D86BD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3933D-7B5F-4A8C-AC7B-7CFA1CAE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078A-91CC-4E30-96A2-90FD466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CEFA7-FEDA-4FA2-8517-69290B5B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0C343-D38E-47A2-9DBA-EFE27B7D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CFA22-0AB4-42C4-9EE5-3803524E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2DDDE-ADF4-4066-BB48-AFF53125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A02BE-10BC-48A4-BF34-93011ADE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A3C32-788C-4D9A-B2F0-E3D0E71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CFF5-6A6F-47F0-90C2-E148605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3FB2-576D-44E0-9E87-EB7F1CB5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7526E-ED3A-470F-AFB9-C7412C8A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2E562-16C0-489D-A079-785782BB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4543D-189F-4EEC-9B03-E8ED6FB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C1FA0-78DB-4516-B5B9-B575A9FA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D8F1-7ACF-41EC-BB6D-D53D5FD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BC8D2-AEE8-4AD9-BE16-522A70CE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53FAF-03F9-4C2F-8078-90011C77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B1F873-ADC9-4000-B2AF-F1A8E1BD8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17C8E5-2E92-4899-ABDD-3AD2255D4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1A4B5-26D1-4C00-BF0F-B12662B4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07E2AD-AA4D-4CFC-8689-78CFDE5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C81412-9E6B-452C-803A-1570937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38B0-B15D-436F-AD72-C1B81760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2CA4D-D51B-4972-B0DF-9412013D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FAEAB9-2AD9-4ADE-AAA3-1A892E5F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7F98A-3458-42E8-AA05-F184264F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8F30F-C164-4973-AA1E-BFA5AC9C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B8D81-C2D5-4922-B781-F9E5C90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8266E-FE65-4155-85D3-7E8E8E0F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CAC4D-7A65-40D7-A9F3-36BA33C3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FFC4-7FEF-49F5-BB82-C62A965F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F4D12-F712-488A-A99D-E63BFE73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D76FC-A3CC-44D6-8C79-3FAE7A53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69356-27D3-4AB0-AEBC-2585B41C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2F775-DB90-456F-A9F7-2F4DD08E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34D7-E5FD-4F72-BDD8-527F4F7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6BEB6-D459-43FF-B4CC-00E449FC1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2B70E-DCDB-4E2F-A383-25F64AE8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E1BA6-3DAD-42F4-B876-15F0D629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FD344-BE9C-44AD-B765-7FD79F3A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341DD-0443-4521-88E7-F9FADA0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C3707C-876D-478E-8B15-E037FC0A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A0413-2EBC-4B66-B5DD-319936A5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13120-AE57-4A80-ADAA-6F8F0052D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D38B-3478-4373-8041-7A0AD7A77BD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E10CA-8F8E-4D44-9B8D-6B1590C6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F63D4-94FB-4C78-88C7-92E2F4A7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193-5B42-4AA1-BE0C-5264F9F1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8E25-9F36-4AC3-A74A-AF041CAC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Welcome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A25E0-53D2-4121-BC45-4FC63EF31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sample page</a:t>
            </a:r>
          </a:p>
        </p:txBody>
      </p:sp>
    </p:spTree>
    <p:extLst>
      <p:ext uri="{BB962C8B-B14F-4D97-AF65-F5344CB8AC3E}">
        <p14:creationId xmlns:p14="http://schemas.microsoft.com/office/powerpoint/2010/main" val="131729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方哲卿</dc:creator>
  <cp:lastModifiedBy>方哲卿</cp:lastModifiedBy>
  <cp:revision>1</cp:revision>
  <dcterms:created xsi:type="dcterms:W3CDTF">2022-05-30T06:01:14Z</dcterms:created>
  <dcterms:modified xsi:type="dcterms:W3CDTF">2022-05-30T06:01:33Z</dcterms:modified>
</cp:coreProperties>
</file>