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DHAVASAKTHI R</a:t>
            </a:r>
          </a:p>
          <a:p>
            <a:r>
              <a:rPr lang="en-US" sz="2400" dirty="0"/>
              <a:t>REGISTER NO:</a:t>
            </a:r>
            <a:r>
              <a:rPr lang="en-IN" sz="2400" dirty="0"/>
              <a:t> 31220927</a:t>
            </a:r>
            <a:r>
              <a:rPr lang="en-US" sz="2400" dirty="0"/>
              <a:t>7</a:t>
            </a:r>
          </a:p>
          <a:p>
            <a:r>
              <a:rPr lang="en-US" sz="2400" dirty="0"/>
              <a:t>DEPARTMENT:</a:t>
            </a:r>
            <a:r>
              <a:rPr lang="en-IN" sz="2400" dirty="0"/>
              <a:t> COMMERCE </a:t>
            </a:r>
            <a:endParaRPr lang="en-US" sz="2400" dirty="0"/>
          </a:p>
          <a:p>
            <a:r>
              <a:rPr lang="en-US" sz="2400" dirty="0"/>
              <a:t>COLLEGE</a:t>
            </a:r>
            <a:r>
              <a:rPr lang="en-IN" sz="2400" dirty="0"/>
              <a:t> :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EDE4BF5-24B0-449A-9CDE-83CB78F132FE}"/>
              </a:ext>
            </a:extLst>
          </p:cNvPr>
          <p:cNvSpPr txBox="1"/>
          <p:nvPr/>
        </p:nvSpPr>
        <p:spPr>
          <a:xfrm>
            <a:off x="1278814" y="1357749"/>
            <a:ext cx="7874151" cy="4801314"/>
          </a:xfrm>
          <a:prstGeom prst="rect">
            <a:avLst/>
          </a:prstGeom>
          <a:noFill/>
        </p:spPr>
        <p:txBody>
          <a:bodyPr wrap="square">
            <a:spAutoFit/>
          </a:bodyPr>
          <a:lstStyle/>
          <a:p>
            <a:r>
              <a:rPr lang="en-US" dirty="0"/>
              <a:t>Data screening: Data screening is the process of reviewing and cleaning data </a:t>
            </a:r>
            <a:r>
              <a:rPr lang="en-US" dirty="0" err="1"/>
              <a:t>toidentify</a:t>
            </a:r>
            <a:r>
              <a:rPr lang="en-US" dirty="0"/>
              <a:t> and correct errors, inconsistencies, or missing values.</a:t>
            </a:r>
            <a:endParaRPr lang="en-IN" dirty="0"/>
          </a:p>
          <a:p>
            <a:endParaRPr lang="en-IN" dirty="0"/>
          </a:p>
          <a:p>
            <a:r>
              <a:rPr lang="en-US" dirty="0"/>
              <a:t> Data Cleaning: Data cleaning is the process of detecting and correcting errors, inconsistencies, and inaccuracies in a dataset</a:t>
            </a:r>
            <a:endParaRPr lang="en-IN" dirty="0"/>
          </a:p>
          <a:p>
            <a:r>
              <a:rPr lang="en-US" dirty="0"/>
              <a:t>Data Formulation: Data formulation refers to the process of organizing and structuring raw data into a defined format or model that can be easily analyzed or used for specific purposes</a:t>
            </a:r>
            <a:endParaRPr lang="en-IN" dirty="0"/>
          </a:p>
          <a:p>
            <a:endParaRPr lang="en-IN" dirty="0"/>
          </a:p>
          <a:p>
            <a:r>
              <a:rPr lang="en-US" dirty="0"/>
              <a:t>Pivot table creation: Pivot table creation is the process of summarizing, analyzing, and organizing data in a spreadsheet, typically in Excel or Google Sheets.</a:t>
            </a:r>
            <a:endParaRPr lang="en-IN" dirty="0"/>
          </a:p>
          <a:p>
            <a:endParaRPr lang="en-IN" dirty="0"/>
          </a:p>
          <a:p>
            <a:r>
              <a:rPr lang="en-US" dirty="0"/>
              <a:t>Graphical representation: 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10A548E-7F31-001D-6C61-9248728C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65" y="1688509"/>
            <a:ext cx="9347200" cy="4131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3DDCDF-D9DF-3CBE-D81A-34BF9584A2DF}"/>
              </a:ext>
            </a:extLst>
          </p:cNvPr>
          <p:cNvSpPr txBox="1"/>
          <p:nvPr/>
        </p:nvSpPr>
        <p:spPr>
          <a:xfrm>
            <a:off x="1975222" y="1470837"/>
            <a:ext cx="6762377" cy="2585323"/>
          </a:xfrm>
          <a:prstGeom prst="rect">
            <a:avLst/>
          </a:prstGeom>
          <a:noFill/>
        </p:spPr>
        <p:txBody>
          <a:bodyPr wrap="square">
            <a:spAutoFit/>
          </a:bodyPr>
          <a:lstStyle/>
          <a:p>
            <a:r>
              <a:rPr lang="en-US" dirty="0"/>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2770" y="29217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181712D-D1A1-E2A1-EDFB-A0EEE4412C7B}"/>
              </a:ext>
            </a:extLst>
          </p:cNvPr>
          <p:cNvSpPr txBox="1"/>
          <p:nvPr/>
        </p:nvSpPr>
        <p:spPr>
          <a:xfrm>
            <a:off x="1114612" y="1951672"/>
            <a:ext cx="5148729" cy="1754326"/>
          </a:xfrm>
          <a:prstGeom prst="rect">
            <a:avLst/>
          </a:prstGeom>
          <a:noFill/>
        </p:spPr>
        <p:txBody>
          <a:bodyPr wrap="square">
            <a:spAutoFit/>
          </a:bodyPr>
          <a:lstStyle/>
          <a:p>
            <a:r>
              <a:rPr lang="en-US" dirty="0"/>
              <a:t>The goal of this project is to analyze employee data to gain insights into workforce demographics, performance metrics, and overall company productivity. The analysis aims to identify trends, patterns, and areas for improvement in employee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113494" cy="156966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 analyze and optimise the performance of the employees by evaluating the key metrics such as employee ID, Business unit, Employee status, Performance Level, etc.</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346135A-F7D1-12F8-5CC8-FBC93987C8B0}"/>
              </a:ext>
            </a:extLst>
          </p:cNvPr>
          <p:cNvSpPr txBox="1"/>
          <p:nvPr/>
        </p:nvSpPr>
        <p:spPr>
          <a:xfrm>
            <a:off x="2537012" y="2019300"/>
            <a:ext cx="6101976" cy="1477328"/>
          </a:xfrm>
          <a:prstGeom prst="rect">
            <a:avLst/>
          </a:prstGeom>
          <a:noFill/>
        </p:spPr>
        <p:txBody>
          <a:bodyPr wrap="square">
            <a:spAutoFit/>
          </a:bodyPr>
          <a:lstStyle/>
          <a:p>
            <a:r>
              <a:rPr lang="en-IN" dirty="0"/>
              <a:t>Employers
Employees
Organisation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8F4F494F-0E07-36D7-3C6D-7B099B589090}"/>
              </a:ext>
            </a:extLst>
          </p:cNvPr>
          <p:cNvSpPr txBox="1"/>
          <p:nvPr/>
        </p:nvSpPr>
        <p:spPr>
          <a:xfrm>
            <a:off x="3050988" y="2974805"/>
            <a:ext cx="6101976" cy="1200329"/>
          </a:xfrm>
          <a:prstGeom prst="rect">
            <a:avLst/>
          </a:prstGeom>
          <a:noFill/>
        </p:spPr>
        <p:txBody>
          <a:bodyPr wrap="square">
            <a:spAutoFit/>
          </a:bodyPr>
          <a:lstStyle/>
          <a:p>
            <a:r>
              <a:rPr lang="en-US" dirty="0"/>
              <a:t>Filtering: To find the missing data</a:t>
            </a:r>
            <a:r>
              <a:rPr lang="en-IN" dirty="0"/>
              <a:t> </a:t>
            </a:r>
          </a:p>
          <a:p>
            <a:r>
              <a:rPr lang="en-US" dirty="0"/>
              <a:t>Chart: To get an graphical representation</a:t>
            </a:r>
            <a:endParaRPr lang="en-IN" dirty="0"/>
          </a:p>
          <a:p>
            <a:r>
              <a:rPr lang="en-US" dirty="0"/>
              <a:t>Pivot table: To summarize the data.</a:t>
            </a:r>
            <a:endParaRPr lang="en-IN" dirty="0"/>
          </a:p>
          <a:p>
            <a:r>
              <a:rPr lang="en-US" dirty="0"/>
              <a:t>Conditional techniques: Used to identify the missing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1A43C2C-C52F-9D32-653B-001306549E51}"/>
              </a:ext>
            </a:extLst>
          </p:cNvPr>
          <p:cNvSpPr txBox="1"/>
          <p:nvPr/>
        </p:nvSpPr>
        <p:spPr>
          <a:xfrm>
            <a:off x="2280023" y="1828800"/>
            <a:ext cx="5023224" cy="3416320"/>
          </a:xfrm>
          <a:prstGeom prst="rect">
            <a:avLst/>
          </a:prstGeom>
          <a:noFill/>
        </p:spPr>
        <p:txBody>
          <a:bodyPr wrap="square">
            <a:spAutoFit/>
          </a:bodyPr>
          <a:lstStyle/>
          <a:p>
            <a:r>
              <a:rPr lang="en-US" dirty="0"/>
              <a:t>Employee Dataset: </a:t>
            </a:r>
            <a:r>
              <a:rPr lang="en-US" dirty="0" err="1"/>
              <a:t>kaggle</a:t>
            </a:r>
            <a:r>
              <a:rPr lang="en-US" dirty="0"/>
              <a:t>.</a:t>
            </a:r>
            <a:endParaRPr lang="en-IN" dirty="0"/>
          </a:p>
          <a:p>
            <a:r>
              <a:rPr lang="en-US" dirty="0"/>
              <a:t>Total: 26 Features.</a:t>
            </a:r>
            <a:endParaRPr lang="en-IN" dirty="0"/>
          </a:p>
          <a:p>
            <a:r>
              <a:rPr lang="en-US" dirty="0"/>
              <a:t>Used: 9 features.</a:t>
            </a:r>
            <a:endParaRPr lang="en-IN" dirty="0"/>
          </a:p>
          <a:p>
            <a:pPr marL="342900" indent="-342900">
              <a:buAutoNum type="arabicPeriod"/>
            </a:pPr>
            <a:r>
              <a:rPr lang="en-US" dirty="0"/>
              <a:t>Employee ID.</a:t>
            </a:r>
            <a:endParaRPr lang="en-IN" dirty="0"/>
          </a:p>
          <a:p>
            <a:r>
              <a:rPr lang="en-US" dirty="0"/>
              <a:t>2. First name.</a:t>
            </a:r>
            <a:endParaRPr lang="en-IN" dirty="0"/>
          </a:p>
          <a:p>
            <a:r>
              <a:rPr lang="en-IN" dirty="0"/>
              <a:t>3.</a:t>
            </a:r>
            <a:r>
              <a:rPr lang="en-US" dirty="0"/>
              <a:t> Last Name</a:t>
            </a:r>
            <a:r>
              <a:rPr lang="en-IN" dirty="0"/>
              <a:t>.</a:t>
            </a:r>
          </a:p>
          <a:p>
            <a:r>
              <a:rPr lang="en-US" dirty="0"/>
              <a:t>4. Business unit.</a:t>
            </a:r>
            <a:endParaRPr lang="en-IN" dirty="0"/>
          </a:p>
          <a:p>
            <a:r>
              <a:rPr lang="en-US" dirty="0"/>
              <a:t>5. Employee type.</a:t>
            </a:r>
            <a:endParaRPr lang="en-IN" dirty="0"/>
          </a:p>
          <a:p>
            <a:r>
              <a:rPr lang="en-US" dirty="0"/>
              <a:t>6. Gender.</a:t>
            </a:r>
            <a:endParaRPr lang="en-IN" dirty="0"/>
          </a:p>
          <a:p>
            <a:r>
              <a:rPr lang="en-US" dirty="0"/>
              <a:t>7. Performance score</a:t>
            </a:r>
            <a:r>
              <a:rPr lang="en-IN" dirty="0"/>
              <a:t>.</a:t>
            </a:r>
          </a:p>
          <a:p>
            <a:r>
              <a:rPr lang="en-US" dirty="0"/>
              <a:t>8. Current employee rating.</a:t>
            </a:r>
            <a:endParaRPr lang="en-IN" dirty="0"/>
          </a:p>
          <a:p>
            <a:r>
              <a:rPr lang="en-US" dirty="0"/>
              <a:t>9.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2465904"/>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FORMULA:=IF(Z8&gt;=4,"VERY HIGH",IF(Z8&gt;=3,"MEDIUM",IF(Z8&lt;=2, "LOW")))Conditional Formatting:The conditional formatting is used to identify the missing data in a cell, highlight the missing cell and also to remove the missing cell.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Dhava Sakthi</cp:lastModifiedBy>
  <cp:revision>20</cp:revision>
  <dcterms:created xsi:type="dcterms:W3CDTF">2024-03-29T15:07:22Z</dcterms:created>
  <dcterms:modified xsi:type="dcterms:W3CDTF">2024-09-29T11:07:16Z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