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12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raken.io/web-interfa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BHOOMI\Desktop\Test environment for mid term\stego_lsb\Expi 2 compress image 1\encryption screen 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7232650" cy="385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Compressed file txt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 it in image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Compressing the image o2-c-85.zip</a:t>
            </a:r>
          </a:p>
          <a:p>
            <a:endParaRPr lang="en-US" dirty="0" smtClean="0"/>
          </a:p>
          <a:p>
            <a:r>
              <a:rPr lang="en-IN" dirty="0" smtClean="0">
                <a:hlinkClick r:id="rId2"/>
              </a:rPr>
              <a:t>https://kraken.io/web-interface</a:t>
            </a:r>
            <a:endParaRPr lang="en-IN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52800"/>
            <a:ext cx="5943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image in i2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4676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Adding image in i2 file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BHOOMI</dc:creator>
  <cp:lastModifiedBy>BHOOMI</cp:lastModifiedBy>
  <cp:revision>7</cp:revision>
  <dcterms:created xsi:type="dcterms:W3CDTF">2006-08-16T00:00:00Z</dcterms:created>
  <dcterms:modified xsi:type="dcterms:W3CDTF">2020-02-08T21:50:09Z</dcterms:modified>
</cp:coreProperties>
</file>