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99" r:id="rId4"/>
    <p:sldId id="305" r:id="rId5"/>
    <p:sldId id="300" r:id="rId6"/>
    <p:sldId id="306" r:id="rId7"/>
    <p:sldId id="308" r:id="rId8"/>
    <p:sldId id="310" r:id="rId9"/>
    <p:sldId id="309" r:id="rId10"/>
    <p:sldId id="307" r:id="rId11"/>
    <p:sldId id="312" r:id="rId12"/>
    <p:sldId id="311" r:id="rId13"/>
    <p:sldId id="30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108" d="100"/>
          <a:sy n="108" d="100"/>
        </p:scale>
        <p:origin x="7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.sk.ca@gmail.com" userId="c9b32f74184d077f" providerId="LiveId" clId="{E951C5E4-C82B-483A-A29D-5131A6BB55A3}"/>
    <pc:docChg chg="undo redo custSel addSld modSld">
      <pc:chgData name="dhaval.sk.ca@gmail.com" userId="c9b32f74184d077f" providerId="LiveId" clId="{E951C5E4-C82B-483A-A29D-5131A6BB55A3}" dt="2021-06-09T09:24:38.590" v="1484" actId="14100"/>
      <pc:docMkLst>
        <pc:docMk/>
      </pc:docMkLst>
      <pc:sldChg chg="modSp mod">
        <pc:chgData name="dhaval.sk.ca@gmail.com" userId="c9b32f74184d077f" providerId="LiveId" clId="{E951C5E4-C82B-483A-A29D-5131A6BB55A3}" dt="2021-06-09T08:37:05.069" v="1" actId="20577"/>
        <pc:sldMkLst>
          <pc:docMk/>
          <pc:sldMk cId="3531119330" sldId="299"/>
        </pc:sldMkLst>
        <pc:spChg chg="mod">
          <ac:chgData name="dhaval.sk.ca@gmail.com" userId="c9b32f74184d077f" providerId="LiveId" clId="{E951C5E4-C82B-483A-A29D-5131A6BB55A3}" dt="2021-06-09T08:37:05.069" v="1" actId="20577"/>
          <ac:spMkLst>
            <pc:docMk/>
            <pc:sldMk cId="3531119330" sldId="299"/>
            <ac:spMk id="3" creationId="{00000000-0000-0000-0000-000000000000}"/>
          </ac:spMkLst>
        </pc:spChg>
      </pc:sldChg>
      <pc:sldChg chg="addSp delSp modSp mod">
        <pc:chgData name="dhaval.sk.ca@gmail.com" userId="c9b32f74184d077f" providerId="LiveId" clId="{E951C5E4-C82B-483A-A29D-5131A6BB55A3}" dt="2021-06-09T09:21:20.449" v="1457" actId="14100"/>
        <pc:sldMkLst>
          <pc:docMk/>
          <pc:sldMk cId="1286840488" sldId="300"/>
        </pc:sldMkLst>
        <pc:spChg chg="mod">
          <ac:chgData name="dhaval.sk.ca@gmail.com" userId="c9b32f74184d077f" providerId="LiveId" clId="{E951C5E4-C82B-483A-A29D-5131A6BB55A3}" dt="2021-06-09T08:42:16.696" v="225" actId="20577"/>
          <ac:spMkLst>
            <pc:docMk/>
            <pc:sldMk cId="1286840488" sldId="300"/>
            <ac:spMk id="2" creationId="{00000000-0000-0000-0000-000000000000}"/>
          </ac:spMkLst>
        </pc:spChg>
        <pc:spChg chg="mod">
          <ac:chgData name="dhaval.sk.ca@gmail.com" userId="c9b32f74184d077f" providerId="LiveId" clId="{E951C5E4-C82B-483A-A29D-5131A6BB55A3}" dt="2021-06-09T08:39:55.546" v="203" actId="255"/>
          <ac:spMkLst>
            <pc:docMk/>
            <pc:sldMk cId="1286840488" sldId="300"/>
            <ac:spMk id="18" creationId="{00000000-0000-0000-0000-000000000000}"/>
          </ac:spMkLst>
        </pc:spChg>
        <pc:spChg chg="mod">
          <ac:chgData name="dhaval.sk.ca@gmail.com" userId="c9b32f74184d077f" providerId="LiveId" clId="{E951C5E4-C82B-483A-A29D-5131A6BB55A3}" dt="2021-06-09T09:20:02.288" v="1438" actId="14100"/>
          <ac:spMkLst>
            <pc:docMk/>
            <pc:sldMk cId="1286840488" sldId="300"/>
            <ac:spMk id="28" creationId="{00000000-0000-0000-0000-000000000000}"/>
          </ac:spMkLst>
        </pc:spChg>
        <pc:spChg chg="mod">
          <ac:chgData name="dhaval.sk.ca@gmail.com" userId="c9b32f74184d077f" providerId="LiveId" clId="{E951C5E4-C82B-483A-A29D-5131A6BB55A3}" dt="2021-06-09T09:20:33.342" v="1455" actId="20577"/>
          <ac:spMkLst>
            <pc:docMk/>
            <pc:sldMk cId="1286840488" sldId="300"/>
            <ac:spMk id="29" creationId="{00000000-0000-0000-0000-000000000000}"/>
          </ac:spMkLst>
        </pc:spChg>
        <pc:spChg chg="add mod">
          <ac:chgData name="dhaval.sk.ca@gmail.com" userId="c9b32f74184d077f" providerId="LiveId" clId="{E951C5E4-C82B-483A-A29D-5131A6BB55A3}" dt="2021-06-09T08:42:41.639" v="237" actId="20577"/>
          <ac:spMkLst>
            <pc:docMk/>
            <pc:sldMk cId="1286840488" sldId="300"/>
            <ac:spMk id="42" creationId="{CA3A0214-9551-4466-8BB8-D36E0FC43B01}"/>
          </ac:spMkLst>
        </pc:spChg>
        <pc:spChg chg="mod">
          <ac:chgData name="dhaval.sk.ca@gmail.com" userId="c9b32f74184d077f" providerId="LiveId" clId="{E951C5E4-C82B-483A-A29D-5131A6BB55A3}" dt="2021-06-09T08:40:17.824" v="205" actId="1076"/>
          <ac:spMkLst>
            <pc:docMk/>
            <pc:sldMk cId="1286840488" sldId="300"/>
            <ac:spMk id="45" creationId="{1B1A1A26-85B0-4BBE-8EAE-55334BD6816B}"/>
          </ac:spMkLst>
        </pc:spChg>
        <pc:spChg chg="mod">
          <ac:chgData name="dhaval.sk.ca@gmail.com" userId="c9b32f74184d077f" providerId="LiveId" clId="{E951C5E4-C82B-483A-A29D-5131A6BB55A3}" dt="2021-06-09T09:17:09.699" v="1389" actId="20577"/>
          <ac:spMkLst>
            <pc:docMk/>
            <pc:sldMk cId="1286840488" sldId="300"/>
            <ac:spMk id="46" creationId="{0A7BAB21-2FBF-4064-A29C-D1A424722024}"/>
          </ac:spMkLst>
        </pc:spChg>
        <pc:spChg chg="mod">
          <ac:chgData name="dhaval.sk.ca@gmail.com" userId="c9b32f74184d077f" providerId="LiveId" clId="{E951C5E4-C82B-483A-A29D-5131A6BB55A3}" dt="2021-06-09T08:41:55.762" v="220" actId="1076"/>
          <ac:spMkLst>
            <pc:docMk/>
            <pc:sldMk cId="1286840488" sldId="300"/>
            <ac:spMk id="47" creationId="{28C7CF66-9FBD-40D9-B36F-B195273AC247}"/>
          </ac:spMkLst>
        </pc:spChg>
        <pc:spChg chg="mod">
          <ac:chgData name="dhaval.sk.ca@gmail.com" userId="c9b32f74184d077f" providerId="LiveId" clId="{E951C5E4-C82B-483A-A29D-5131A6BB55A3}" dt="2021-06-09T08:40:38.467" v="208" actId="1076"/>
          <ac:spMkLst>
            <pc:docMk/>
            <pc:sldMk cId="1286840488" sldId="300"/>
            <ac:spMk id="49" creationId="{FAB6F00B-AA41-4300-9592-1B4563BA24CE}"/>
          </ac:spMkLst>
        </pc:spChg>
        <pc:spChg chg="mod">
          <ac:chgData name="dhaval.sk.ca@gmail.com" userId="c9b32f74184d077f" providerId="LiveId" clId="{E951C5E4-C82B-483A-A29D-5131A6BB55A3}" dt="2021-06-09T08:42:14.596" v="223" actId="1076"/>
          <ac:spMkLst>
            <pc:docMk/>
            <pc:sldMk cId="1286840488" sldId="300"/>
            <ac:spMk id="50" creationId="{96298487-41EA-401D-96E9-97D090D39DDC}"/>
          </ac:spMkLst>
        </pc:spChg>
        <pc:spChg chg="mod">
          <ac:chgData name="dhaval.sk.ca@gmail.com" userId="c9b32f74184d077f" providerId="LiveId" clId="{E951C5E4-C82B-483A-A29D-5131A6BB55A3}" dt="2021-06-09T08:42:00.198" v="221" actId="1076"/>
          <ac:spMkLst>
            <pc:docMk/>
            <pc:sldMk cId="1286840488" sldId="300"/>
            <ac:spMk id="51" creationId="{9F0BDA6C-8E82-44F3-AD74-F75A34D55B97}"/>
          </ac:spMkLst>
        </pc:spChg>
        <pc:spChg chg="del topLvl">
          <ac:chgData name="dhaval.sk.ca@gmail.com" userId="c9b32f74184d077f" providerId="LiveId" clId="{E951C5E4-C82B-483A-A29D-5131A6BB55A3}" dt="2021-06-09T08:37:25.729" v="3" actId="478"/>
          <ac:spMkLst>
            <pc:docMk/>
            <pc:sldMk cId="1286840488" sldId="300"/>
            <ac:spMk id="58" creationId="{90286105-93B4-4088-8D3F-A5BE0D4E8190}"/>
          </ac:spMkLst>
        </pc:spChg>
        <pc:spChg chg="del">
          <ac:chgData name="dhaval.sk.ca@gmail.com" userId="c9b32f74184d077f" providerId="LiveId" clId="{E951C5E4-C82B-483A-A29D-5131A6BB55A3}" dt="2021-06-09T08:40:10.085" v="204" actId="478"/>
          <ac:spMkLst>
            <pc:docMk/>
            <pc:sldMk cId="1286840488" sldId="300"/>
            <ac:spMk id="59" creationId="{AF0B53AB-5DB1-45C8-8F74-E27541AD8571}"/>
          </ac:spMkLst>
        </pc:spChg>
        <pc:spChg chg="del topLvl">
          <ac:chgData name="dhaval.sk.ca@gmail.com" userId="c9b32f74184d077f" providerId="LiveId" clId="{E951C5E4-C82B-483A-A29D-5131A6BB55A3}" dt="2021-06-09T08:37:21.745" v="2" actId="478"/>
          <ac:spMkLst>
            <pc:docMk/>
            <pc:sldMk cId="1286840488" sldId="300"/>
            <ac:spMk id="62" creationId="{EDA090E8-BA2C-49C7-B040-71A881DCB41F}"/>
          </ac:spMkLst>
        </pc:spChg>
        <pc:spChg chg="mod">
          <ac:chgData name="dhaval.sk.ca@gmail.com" userId="c9b32f74184d077f" providerId="LiveId" clId="{E951C5E4-C82B-483A-A29D-5131A6BB55A3}" dt="2021-06-09T08:55:44.934" v="657" actId="20577"/>
          <ac:spMkLst>
            <pc:docMk/>
            <pc:sldMk cId="1286840488" sldId="300"/>
            <ac:spMk id="65" creationId="{CBB8C9C7-7BEC-404E-A058-50ADBB6618F2}"/>
          </ac:spMkLst>
        </pc:spChg>
        <pc:grpChg chg="mod">
          <ac:chgData name="dhaval.sk.ca@gmail.com" userId="c9b32f74184d077f" providerId="LiveId" clId="{E951C5E4-C82B-483A-A29D-5131A6BB55A3}" dt="2021-06-09T08:39:44.373" v="201" actId="1076"/>
          <ac:grpSpMkLst>
            <pc:docMk/>
            <pc:sldMk cId="1286840488" sldId="300"/>
            <ac:grpSpMk id="4" creationId="{4C428118-C96B-428D-A962-9FBD6897DAAE}"/>
          </ac:grpSpMkLst>
        </pc:grpChg>
        <pc:grpChg chg="mod">
          <ac:chgData name="dhaval.sk.ca@gmail.com" userId="c9b32f74184d077f" providerId="LiveId" clId="{E951C5E4-C82B-483A-A29D-5131A6BB55A3}" dt="2021-06-09T08:41:51.863" v="219" actId="1076"/>
          <ac:grpSpMkLst>
            <pc:docMk/>
            <pc:sldMk cId="1286840488" sldId="300"/>
            <ac:grpSpMk id="7" creationId="{5DC03E68-9A74-4C2B-9A93-FCE844F8A4A4}"/>
          </ac:grpSpMkLst>
        </pc:grpChg>
        <pc:grpChg chg="mod">
          <ac:chgData name="dhaval.sk.ca@gmail.com" userId="c9b32f74184d077f" providerId="LiveId" clId="{E951C5E4-C82B-483A-A29D-5131A6BB55A3}" dt="2021-06-09T08:40:59.947" v="211" actId="1076"/>
          <ac:grpSpMkLst>
            <pc:docMk/>
            <pc:sldMk cId="1286840488" sldId="300"/>
            <ac:grpSpMk id="13" creationId="{AC35BAD4-1A7A-4321-89A0-0D5A75837994}"/>
          </ac:grpSpMkLst>
        </pc:grpChg>
        <pc:grpChg chg="mod">
          <ac:chgData name="dhaval.sk.ca@gmail.com" userId="c9b32f74184d077f" providerId="LiveId" clId="{E951C5E4-C82B-483A-A29D-5131A6BB55A3}" dt="2021-06-09T08:39:30.671" v="199" actId="14100"/>
          <ac:grpSpMkLst>
            <pc:docMk/>
            <pc:sldMk cId="1286840488" sldId="300"/>
            <ac:grpSpMk id="14" creationId="{FA0775FF-48F7-4025-8AE4-A9C764E03B27}"/>
          </ac:grpSpMkLst>
        </pc:grpChg>
        <pc:grpChg chg="mod">
          <ac:chgData name="dhaval.sk.ca@gmail.com" userId="c9b32f74184d077f" providerId="LiveId" clId="{E951C5E4-C82B-483A-A29D-5131A6BB55A3}" dt="2021-06-09T08:37:29.631" v="4" actId="1076"/>
          <ac:grpSpMkLst>
            <pc:docMk/>
            <pc:sldMk cId="1286840488" sldId="300"/>
            <ac:grpSpMk id="27" creationId="{00000000-0000-0000-0000-000000000000}"/>
          </ac:grpSpMkLst>
        </pc:grpChg>
        <pc:grpChg chg="del">
          <ac:chgData name="dhaval.sk.ca@gmail.com" userId="c9b32f74184d077f" providerId="LiveId" clId="{E951C5E4-C82B-483A-A29D-5131A6BB55A3}" dt="2021-06-09T08:37:21.745" v="2" actId="478"/>
          <ac:grpSpMkLst>
            <pc:docMk/>
            <pc:sldMk cId="1286840488" sldId="300"/>
            <ac:grpSpMk id="48" creationId="{5FB3DF86-FA8F-4A2E-867C-2915F93AED42}"/>
          </ac:grpSpMkLst>
        </pc:grpChg>
        <pc:graphicFrameChg chg="mod ord">
          <ac:chgData name="dhaval.sk.ca@gmail.com" userId="c9b32f74184d077f" providerId="LiveId" clId="{E951C5E4-C82B-483A-A29D-5131A6BB55A3}" dt="2021-06-09T09:21:20.449" v="1457" actId="14100"/>
          <ac:graphicFrameMkLst>
            <pc:docMk/>
            <pc:sldMk cId="1286840488" sldId="300"/>
            <ac:graphicFrameMk id="64" creationId="{2670AD5F-1588-4AAD-B1CF-9DF0E18512F3}"/>
          </ac:graphicFrameMkLst>
        </pc:graphicFrameChg>
      </pc:sldChg>
      <pc:sldChg chg="modSp mod">
        <pc:chgData name="dhaval.sk.ca@gmail.com" userId="c9b32f74184d077f" providerId="LiveId" clId="{E951C5E4-C82B-483A-A29D-5131A6BB55A3}" dt="2021-06-09T08:45:34.876" v="519" actId="1035"/>
        <pc:sldMkLst>
          <pc:docMk/>
          <pc:sldMk cId="3018297151" sldId="306"/>
        </pc:sldMkLst>
        <pc:spChg chg="mod">
          <ac:chgData name="dhaval.sk.ca@gmail.com" userId="c9b32f74184d077f" providerId="LiveId" clId="{E951C5E4-C82B-483A-A29D-5131A6BB55A3}" dt="2021-06-09T08:45:18.614" v="500" actId="1035"/>
          <ac:spMkLst>
            <pc:docMk/>
            <pc:sldMk cId="3018297151" sldId="306"/>
            <ac:spMk id="6" creationId="{19F8229D-C08F-4B9A-AC87-DD3F86730CF1}"/>
          </ac:spMkLst>
        </pc:spChg>
        <pc:spChg chg="mod">
          <ac:chgData name="dhaval.sk.ca@gmail.com" userId="c9b32f74184d077f" providerId="LiveId" clId="{E951C5E4-C82B-483A-A29D-5131A6BB55A3}" dt="2021-06-09T08:45:34.876" v="519" actId="1035"/>
          <ac:spMkLst>
            <pc:docMk/>
            <pc:sldMk cId="3018297151" sldId="306"/>
            <ac:spMk id="21" creationId="{A4BDEBE4-7176-4C32-B2EF-4118FF992547}"/>
          </ac:spMkLst>
        </pc:spChg>
      </pc:sldChg>
      <pc:sldChg chg="modSp mod">
        <pc:chgData name="dhaval.sk.ca@gmail.com" userId="c9b32f74184d077f" providerId="LiveId" clId="{E951C5E4-C82B-483A-A29D-5131A6BB55A3}" dt="2021-06-09T09:04:07.106" v="932" actId="20577"/>
        <pc:sldMkLst>
          <pc:docMk/>
          <pc:sldMk cId="1520893865" sldId="307"/>
        </pc:sldMkLst>
        <pc:spChg chg="mod">
          <ac:chgData name="dhaval.sk.ca@gmail.com" userId="c9b32f74184d077f" providerId="LiveId" clId="{E951C5E4-C82B-483A-A29D-5131A6BB55A3}" dt="2021-06-09T09:01:48.170" v="864" actId="12"/>
          <ac:spMkLst>
            <pc:docMk/>
            <pc:sldMk cId="1520893865" sldId="307"/>
            <ac:spMk id="5" creationId="{AD8738A3-E7B0-4422-84C1-8EBA3735FE40}"/>
          </ac:spMkLst>
        </pc:spChg>
        <pc:spChg chg="mod">
          <ac:chgData name="dhaval.sk.ca@gmail.com" userId="c9b32f74184d077f" providerId="LiveId" clId="{E951C5E4-C82B-483A-A29D-5131A6BB55A3}" dt="2021-06-09T09:04:07.106" v="932" actId="20577"/>
          <ac:spMkLst>
            <pc:docMk/>
            <pc:sldMk cId="1520893865" sldId="307"/>
            <ac:spMk id="6" creationId="{19F8229D-C08F-4B9A-AC87-DD3F86730CF1}"/>
          </ac:spMkLst>
        </pc:spChg>
        <pc:spChg chg="mod">
          <ac:chgData name="dhaval.sk.ca@gmail.com" userId="c9b32f74184d077f" providerId="LiveId" clId="{E951C5E4-C82B-483A-A29D-5131A6BB55A3}" dt="2021-06-09T08:54:09.445" v="649" actId="20577"/>
          <ac:spMkLst>
            <pc:docMk/>
            <pc:sldMk cId="1520893865" sldId="307"/>
            <ac:spMk id="21" creationId="{A4BDEBE4-7176-4C32-B2EF-4118FF992547}"/>
          </ac:spMkLst>
        </pc:spChg>
      </pc:sldChg>
      <pc:sldChg chg="modSp mod">
        <pc:chgData name="dhaval.sk.ca@gmail.com" userId="c9b32f74184d077f" providerId="LiveId" clId="{E951C5E4-C82B-483A-A29D-5131A6BB55A3}" dt="2021-06-09T08:49:17.777" v="625" actId="20577"/>
        <pc:sldMkLst>
          <pc:docMk/>
          <pc:sldMk cId="579125813" sldId="308"/>
        </pc:sldMkLst>
        <pc:spChg chg="mod">
          <ac:chgData name="dhaval.sk.ca@gmail.com" userId="c9b32f74184d077f" providerId="LiveId" clId="{E951C5E4-C82B-483A-A29D-5131A6BB55A3}" dt="2021-06-09T08:49:00.186" v="615" actId="20577"/>
          <ac:spMkLst>
            <pc:docMk/>
            <pc:sldMk cId="579125813" sldId="308"/>
            <ac:spMk id="6" creationId="{19F8229D-C08F-4B9A-AC87-DD3F86730CF1}"/>
          </ac:spMkLst>
        </pc:spChg>
        <pc:spChg chg="mod">
          <ac:chgData name="dhaval.sk.ca@gmail.com" userId="c9b32f74184d077f" providerId="LiveId" clId="{E951C5E4-C82B-483A-A29D-5131A6BB55A3}" dt="2021-06-09T08:49:17.777" v="625" actId="20577"/>
          <ac:spMkLst>
            <pc:docMk/>
            <pc:sldMk cId="579125813" sldId="308"/>
            <ac:spMk id="21" creationId="{A4BDEBE4-7176-4C32-B2EF-4118FF992547}"/>
          </ac:spMkLst>
        </pc:spChg>
      </pc:sldChg>
      <pc:sldChg chg="addSp delSp modSp mod">
        <pc:chgData name="dhaval.sk.ca@gmail.com" userId="c9b32f74184d077f" providerId="LiveId" clId="{E951C5E4-C82B-483A-A29D-5131A6BB55A3}" dt="2021-06-09T08:50:10.100" v="629" actId="1076"/>
        <pc:sldMkLst>
          <pc:docMk/>
          <pc:sldMk cId="2117904511" sldId="310"/>
        </pc:sldMkLst>
        <pc:spChg chg="mod">
          <ac:chgData name="dhaval.sk.ca@gmail.com" userId="c9b32f74184d077f" providerId="LiveId" clId="{E951C5E4-C82B-483A-A29D-5131A6BB55A3}" dt="2021-06-09T08:50:10.100" v="629" actId="1076"/>
          <ac:spMkLst>
            <pc:docMk/>
            <pc:sldMk cId="2117904511" sldId="310"/>
            <ac:spMk id="21" creationId="{A4BDEBE4-7176-4C32-B2EF-4118FF992547}"/>
          </ac:spMkLst>
        </pc:spChg>
        <pc:picChg chg="del">
          <ac:chgData name="dhaval.sk.ca@gmail.com" userId="c9b32f74184d077f" providerId="LiveId" clId="{E951C5E4-C82B-483A-A29D-5131A6BB55A3}" dt="2021-06-09T08:49:31.363" v="626" actId="478"/>
          <ac:picMkLst>
            <pc:docMk/>
            <pc:sldMk cId="2117904511" sldId="310"/>
            <ac:picMk id="3" creationId="{7988BC19-CF89-44A6-8CFF-71A19CF9D9A2}"/>
          </ac:picMkLst>
        </pc:picChg>
        <pc:picChg chg="add mod">
          <ac:chgData name="dhaval.sk.ca@gmail.com" userId="c9b32f74184d077f" providerId="LiveId" clId="{E951C5E4-C82B-483A-A29D-5131A6BB55A3}" dt="2021-06-09T08:49:59.790" v="628" actId="1076"/>
          <ac:picMkLst>
            <pc:docMk/>
            <pc:sldMk cId="2117904511" sldId="310"/>
            <ac:picMk id="4" creationId="{B3A282C5-7627-48A3-991F-3660F2D30246}"/>
          </ac:picMkLst>
        </pc:picChg>
      </pc:sldChg>
      <pc:sldChg chg="modSp mod modAnim">
        <pc:chgData name="dhaval.sk.ca@gmail.com" userId="c9b32f74184d077f" providerId="LiveId" clId="{E951C5E4-C82B-483A-A29D-5131A6BB55A3}" dt="2021-06-09T09:24:38.590" v="1484" actId="14100"/>
        <pc:sldMkLst>
          <pc:docMk/>
          <pc:sldMk cId="816838803" sldId="311"/>
        </pc:sldMkLst>
        <pc:spChg chg="mod">
          <ac:chgData name="dhaval.sk.ca@gmail.com" userId="c9b32f74184d077f" providerId="LiveId" clId="{E951C5E4-C82B-483A-A29D-5131A6BB55A3}" dt="2021-06-09T09:23:21.242" v="1473" actId="1076"/>
          <ac:spMkLst>
            <pc:docMk/>
            <pc:sldMk cId="816838803" sldId="311"/>
            <ac:spMk id="18" creationId="{00000000-0000-0000-0000-000000000000}"/>
          </ac:spMkLst>
        </pc:spChg>
        <pc:spChg chg="mod">
          <ac:chgData name="dhaval.sk.ca@gmail.com" userId="c9b32f74184d077f" providerId="LiveId" clId="{E951C5E4-C82B-483A-A29D-5131A6BB55A3}" dt="2021-06-09T09:22:55.228" v="1468" actId="1076"/>
          <ac:spMkLst>
            <pc:docMk/>
            <pc:sldMk cId="816838803" sldId="311"/>
            <ac:spMk id="44" creationId="{B75126A6-B1CF-4DD1-9477-5D3292F7AA93}"/>
          </ac:spMkLst>
        </pc:spChg>
        <pc:spChg chg="mod">
          <ac:chgData name="dhaval.sk.ca@gmail.com" userId="c9b32f74184d077f" providerId="LiveId" clId="{E951C5E4-C82B-483A-A29D-5131A6BB55A3}" dt="2021-06-09T09:23:17.115" v="1472" actId="1076"/>
          <ac:spMkLst>
            <pc:docMk/>
            <pc:sldMk cId="816838803" sldId="311"/>
            <ac:spMk id="45" creationId="{1B1A1A26-85B0-4BBE-8EAE-55334BD6816B}"/>
          </ac:spMkLst>
        </pc:spChg>
        <pc:spChg chg="mod">
          <ac:chgData name="dhaval.sk.ca@gmail.com" userId="c9b32f74184d077f" providerId="LiveId" clId="{E951C5E4-C82B-483A-A29D-5131A6BB55A3}" dt="2021-06-09T09:23:36.569" v="1476" actId="1076"/>
          <ac:spMkLst>
            <pc:docMk/>
            <pc:sldMk cId="816838803" sldId="311"/>
            <ac:spMk id="46" creationId="{0A7BAB21-2FBF-4064-A29C-D1A424722024}"/>
          </ac:spMkLst>
        </pc:spChg>
        <pc:spChg chg="mod">
          <ac:chgData name="dhaval.sk.ca@gmail.com" userId="c9b32f74184d077f" providerId="LiveId" clId="{E951C5E4-C82B-483A-A29D-5131A6BB55A3}" dt="2021-06-09T09:24:16.371" v="1483" actId="1076"/>
          <ac:spMkLst>
            <pc:docMk/>
            <pc:sldMk cId="816838803" sldId="311"/>
            <ac:spMk id="47" creationId="{28C7CF66-9FBD-40D9-B36F-B195273AC247}"/>
          </ac:spMkLst>
        </pc:spChg>
        <pc:spChg chg="mod">
          <ac:chgData name="dhaval.sk.ca@gmail.com" userId="c9b32f74184d077f" providerId="LiveId" clId="{E951C5E4-C82B-483A-A29D-5131A6BB55A3}" dt="2021-06-09T09:24:07.141" v="1481" actId="1076"/>
          <ac:spMkLst>
            <pc:docMk/>
            <pc:sldMk cId="816838803" sldId="311"/>
            <ac:spMk id="49" creationId="{FAB6F00B-AA41-4300-9592-1B4563BA24CE}"/>
          </ac:spMkLst>
        </pc:spChg>
        <pc:spChg chg="mod">
          <ac:chgData name="dhaval.sk.ca@gmail.com" userId="c9b32f74184d077f" providerId="LiveId" clId="{E951C5E4-C82B-483A-A29D-5131A6BB55A3}" dt="2021-06-09T09:24:02.843" v="1480" actId="1076"/>
          <ac:spMkLst>
            <pc:docMk/>
            <pc:sldMk cId="816838803" sldId="311"/>
            <ac:spMk id="50" creationId="{96298487-41EA-401D-96E9-97D090D39DDC}"/>
          </ac:spMkLst>
        </pc:spChg>
        <pc:spChg chg="mod">
          <ac:chgData name="dhaval.sk.ca@gmail.com" userId="c9b32f74184d077f" providerId="LiveId" clId="{E951C5E4-C82B-483A-A29D-5131A6BB55A3}" dt="2021-06-09T09:23:58.689" v="1479" actId="1076"/>
          <ac:spMkLst>
            <pc:docMk/>
            <pc:sldMk cId="816838803" sldId="311"/>
            <ac:spMk id="51" creationId="{9F0BDA6C-8E82-44F3-AD74-F75A34D55B97}"/>
          </ac:spMkLst>
        </pc:spChg>
        <pc:spChg chg="mod">
          <ac:chgData name="dhaval.sk.ca@gmail.com" userId="c9b32f74184d077f" providerId="LiveId" clId="{E951C5E4-C82B-483A-A29D-5131A6BB55A3}" dt="2021-06-09T09:21:47.010" v="1458" actId="313"/>
          <ac:spMkLst>
            <pc:docMk/>
            <pc:sldMk cId="816838803" sldId="311"/>
            <ac:spMk id="54" creationId="{CF387613-DE51-48C2-AC9C-D1CA7A2C452A}"/>
          </ac:spMkLst>
        </pc:spChg>
        <pc:spChg chg="mod">
          <ac:chgData name="dhaval.sk.ca@gmail.com" userId="c9b32f74184d077f" providerId="LiveId" clId="{E951C5E4-C82B-483A-A29D-5131A6BB55A3}" dt="2021-06-09T09:24:11.622" v="1482" actId="1076"/>
          <ac:spMkLst>
            <pc:docMk/>
            <pc:sldMk cId="816838803" sldId="311"/>
            <ac:spMk id="59" creationId="{AF0B53AB-5DB1-45C8-8F74-E27541AD8571}"/>
          </ac:spMkLst>
        </pc:spChg>
        <pc:spChg chg="mod">
          <ac:chgData name="dhaval.sk.ca@gmail.com" userId="c9b32f74184d077f" providerId="LiveId" clId="{E951C5E4-C82B-483A-A29D-5131A6BB55A3}" dt="2021-06-09T09:22:04.240" v="1460" actId="1035"/>
          <ac:spMkLst>
            <pc:docMk/>
            <pc:sldMk cId="816838803" sldId="311"/>
            <ac:spMk id="61" creationId="{69F93417-0EAC-4CAB-A7DF-5431176FD1DC}"/>
          </ac:spMkLst>
        </pc:spChg>
        <pc:grpChg chg="mod">
          <ac:chgData name="dhaval.sk.ca@gmail.com" userId="c9b32f74184d077f" providerId="LiveId" clId="{E951C5E4-C82B-483A-A29D-5131A6BB55A3}" dt="2021-06-09T09:22:40.384" v="1463" actId="1076"/>
          <ac:grpSpMkLst>
            <pc:docMk/>
            <pc:sldMk cId="816838803" sldId="311"/>
            <ac:grpSpMk id="4" creationId="{4C428118-C96B-428D-A962-9FBD6897DAAE}"/>
          </ac:grpSpMkLst>
        </pc:grpChg>
        <pc:grpChg chg="mod">
          <ac:chgData name="dhaval.sk.ca@gmail.com" userId="c9b32f74184d077f" providerId="LiveId" clId="{E951C5E4-C82B-483A-A29D-5131A6BB55A3}" dt="2021-06-09T09:24:38.590" v="1484" actId="14100"/>
          <ac:grpSpMkLst>
            <pc:docMk/>
            <pc:sldMk cId="816838803" sldId="311"/>
            <ac:grpSpMk id="7" creationId="{5DC03E68-9A74-4C2B-9A93-FCE844F8A4A4}"/>
          </ac:grpSpMkLst>
        </pc:grpChg>
        <pc:grpChg chg="mod">
          <ac:chgData name="dhaval.sk.ca@gmail.com" userId="c9b32f74184d077f" providerId="LiveId" clId="{E951C5E4-C82B-483A-A29D-5131A6BB55A3}" dt="2021-06-09T09:22:45.784" v="1464" actId="1076"/>
          <ac:grpSpMkLst>
            <pc:docMk/>
            <pc:sldMk cId="816838803" sldId="311"/>
            <ac:grpSpMk id="13" creationId="{AC35BAD4-1A7A-4321-89A0-0D5A75837994}"/>
          </ac:grpSpMkLst>
        </pc:grpChg>
        <pc:graphicFrameChg chg="mod">
          <ac:chgData name="dhaval.sk.ca@gmail.com" userId="c9b32f74184d077f" providerId="LiveId" clId="{E951C5E4-C82B-483A-A29D-5131A6BB55A3}" dt="2021-06-09T09:22:09.747" v="1461" actId="14100"/>
          <ac:graphicFrameMkLst>
            <pc:docMk/>
            <pc:sldMk cId="816838803" sldId="311"/>
            <ac:graphicFrameMk id="64" creationId="{2670AD5F-1588-4AAD-B1CF-9DF0E18512F3}"/>
          </ac:graphicFrameMkLst>
        </pc:graphicFrameChg>
      </pc:sldChg>
      <pc:sldChg chg="modSp add mod">
        <pc:chgData name="dhaval.sk.ca@gmail.com" userId="c9b32f74184d077f" providerId="LiveId" clId="{E951C5E4-C82B-483A-A29D-5131A6BB55A3}" dt="2021-06-09T09:07:39.031" v="1324" actId="1036"/>
        <pc:sldMkLst>
          <pc:docMk/>
          <pc:sldMk cId="40711898" sldId="312"/>
        </pc:sldMkLst>
        <pc:spChg chg="mod">
          <ac:chgData name="dhaval.sk.ca@gmail.com" userId="c9b32f74184d077f" providerId="LiveId" clId="{E951C5E4-C82B-483A-A29D-5131A6BB55A3}" dt="2021-06-09T09:07:33.719" v="1316" actId="20577"/>
          <ac:spMkLst>
            <pc:docMk/>
            <pc:sldMk cId="40711898" sldId="312"/>
            <ac:spMk id="5" creationId="{AD8738A3-E7B0-4422-84C1-8EBA3735FE40}"/>
          </ac:spMkLst>
        </pc:spChg>
        <pc:spChg chg="mod">
          <ac:chgData name="dhaval.sk.ca@gmail.com" userId="c9b32f74184d077f" providerId="LiveId" clId="{E951C5E4-C82B-483A-A29D-5131A6BB55A3}" dt="2021-06-09T09:07:39.031" v="1324" actId="1036"/>
          <ac:spMkLst>
            <pc:docMk/>
            <pc:sldMk cId="40711898" sldId="312"/>
            <ac:spMk id="6" creationId="{19F8229D-C08F-4B9A-AC87-DD3F86730CF1}"/>
          </ac:spMkLst>
        </pc:spChg>
        <pc:spChg chg="mod">
          <ac:chgData name="dhaval.sk.ca@gmail.com" userId="c9b32f74184d077f" providerId="LiveId" clId="{E951C5E4-C82B-483A-A29D-5131A6BB55A3}" dt="2021-06-09T09:03:22.918" v="877" actId="20577"/>
          <ac:spMkLst>
            <pc:docMk/>
            <pc:sldMk cId="40711898" sldId="312"/>
            <ac:spMk id="21" creationId="{A4BDEBE4-7176-4C32-B2EF-4118FF992547}"/>
          </ac:spMkLst>
        </pc:spChg>
      </pc:sldChg>
    </pc:docChg>
  </pc:docChgLst>
  <pc:docChgLst>
    <pc:chgData name="dhaval.sk.ca@gmail.com" userId="c9b32f74184d077f" providerId="LiveId" clId="{032A2358-2171-4015-AFD4-18702DD4B6B6}"/>
    <pc:docChg chg="undo redo custSel addSld delSld modSld">
      <pc:chgData name="dhaval.sk.ca@gmail.com" userId="c9b32f74184d077f" providerId="LiveId" clId="{032A2358-2171-4015-AFD4-18702DD4B6B6}" dt="2021-06-02T18:10:39.939" v="3181" actId="20577"/>
      <pc:docMkLst>
        <pc:docMk/>
      </pc:docMkLst>
      <pc:sldChg chg="del">
        <pc:chgData name="dhaval.sk.ca@gmail.com" userId="c9b32f74184d077f" providerId="LiveId" clId="{032A2358-2171-4015-AFD4-18702DD4B6B6}" dt="2021-06-02T14:20:49.311" v="1" actId="47"/>
        <pc:sldMkLst>
          <pc:docMk/>
          <pc:sldMk cId="2971841378" sldId="25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700516468" sldId="25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851709272" sldId="258"/>
        </pc:sldMkLst>
      </pc:sldChg>
      <pc:sldChg chg="del">
        <pc:chgData name="dhaval.sk.ca@gmail.com" userId="c9b32f74184d077f" providerId="LiveId" clId="{032A2358-2171-4015-AFD4-18702DD4B6B6}" dt="2021-06-02T14:32:43.474" v="178" actId="47"/>
        <pc:sldMkLst>
          <pc:docMk/>
          <pc:sldMk cId="1095055991" sldId="261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61455909" sldId="262"/>
        </pc:sldMkLst>
      </pc:sldChg>
      <pc:sldChg chg="del">
        <pc:chgData name="dhaval.sk.ca@gmail.com" userId="c9b32f74184d077f" providerId="LiveId" clId="{032A2358-2171-4015-AFD4-18702DD4B6B6}" dt="2021-06-02T17:43:53.356" v="3003" actId="47"/>
        <pc:sldMkLst>
          <pc:docMk/>
          <pc:sldMk cId="3101234267" sldId="264"/>
        </pc:sldMkLst>
      </pc:sldChg>
      <pc:sldChg chg="del">
        <pc:chgData name="dhaval.sk.ca@gmail.com" userId="c9b32f74184d077f" providerId="LiveId" clId="{032A2358-2171-4015-AFD4-18702DD4B6B6}" dt="2021-06-02T17:43:55.017" v="3004" actId="47"/>
        <pc:sldMkLst>
          <pc:docMk/>
          <pc:sldMk cId="3239406661" sldId="265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728173269" sldId="26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311713667" sldId="269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228106839" sldId="270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822026880" sldId="272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015111488" sldId="273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081002161" sldId="274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8159971" sldId="275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954645631" sldId="27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54209037" sldId="27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158582720" sldId="278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31723142" sldId="279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2057988" sldId="280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942073344" sldId="281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934176707" sldId="282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854937047" sldId="283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271291892" sldId="284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94750665" sldId="285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925258923" sldId="28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751104331" sldId="28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679858698" sldId="288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644330313" sldId="289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904991088" sldId="290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777298130" sldId="291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479480099" sldId="292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042041997" sldId="293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207463573" sldId="294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1894328975" sldId="296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2401026749" sldId="297"/>
        </pc:sldMkLst>
      </pc:sldChg>
      <pc:sldChg chg="del">
        <pc:chgData name="dhaval.sk.ca@gmail.com" userId="c9b32f74184d077f" providerId="LiveId" clId="{032A2358-2171-4015-AFD4-18702DD4B6B6}" dt="2021-06-02T17:43:49.494" v="3002" actId="47"/>
        <pc:sldMkLst>
          <pc:docMk/>
          <pc:sldMk cId="3038474011" sldId="298"/>
        </pc:sldMkLst>
      </pc:sldChg>
      <pc:sldChg chg="modSp add mod">
        <pc:chgData name="dhaval.sk.ca@gmail.com" userId="c9b32f74184d077f" providerId="LiveId" clId="{032A2358-2171-4015-AFD4-18702DD4B6B6}" dt="2021-06-02T18:10:39.939" v="3181" actId="20577"/>
        <pc:sldMkLst>
          <pc:docMk/>
          <pc:sldMk cId="3531119330" sldId="299"/>
        </pc:sldMkLst>
        <pc:spChg chg="mod">
          <ac:chgData name="dhaval.sk.ca@gmail.com" userId="c9b32f74184d077f" providerId="LiveId" clId="{032A2358-2171-4015-AFD4-18702DD4B6B6}" dt="2021-06-02T18:10:39.939" v="3181" actId="20577"/>
          <ac:spMkLst>
            <pc:docMk/>
            <pc:sldMk cId="3531119330" sldId="299"/>
            <ac:spMk id="3" creationId="{00000000-0000-0000-0000-000000000000}"/>
          </ac:spMkLst>
        </pc:spChg>
      </pc:sldChg>
      <pc:sldChg chg="addSp delSp modSp add mod setBg modAnim">
        <pc:chgData name="dhaval.sk.ca@gmail.com" userId="c9b32f74184d077f" providerId="LiveId" clId="{032A2358-2171-4015-AFD4-18702DD4B6B6}" dt="2021-06-02T15:42:51.121" v="1786" actId="166"/>
        <pc:sldMkLst>
          <pc:docMk/>
          <pc:sldMk cId="1286840488" sldId="300"/>
        </pc:sldMkLst>
        <pc:spChg chg="mod">
          <ac:chgData name="dhaval.sk.ca@gmail.com" userId="c9b32f74184d077f" providerId="LiveId" clId="{032A2358-2171-4015-AFD4-18702DD4B6B6}" dt="2021-06-02T14:52:34.477" v="376" actId="207"/>
          <ac:spMkLst>
            <pc:docMk/>
            <pc:sldMk cId="1286840488" sldId="300"/>
            <ac:spMk id="2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6:51.889" v="118" actId="164"/>
          <ac:spMkLst>
            <pc:docMk/>
            <pc:sldMk cId="1286840488" sldId="300"/>
            <ac:spMk id="8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6:51.889" v="118" actId="164"/>
          <ac:spMkLst>
            <pc:docMk/>
            <pc:sldMk cId="1286840488" sldId="300"/>
            <ac:spMk id="9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3:48.726" v="32" actId="164"/>
          <ac:spMkLst>
            <pc:docMk/>
            <pc:sldMk cId="1286840488" sldId="300"/>
            <ac:spMk id="10" creationId="{00000000-0000-0000-0000-000000000000}"/>
          </ac:spMkLst>
        </pc:spChg>
        <pc:spChg chg="mod topLvl">
          <ac:chgData name="dhaval.sk.ca@gmail.com" userId="c9b32f74184d077f" providerId="LiveId" clId="{032A2358-2171-4015-AFD4-18702DD4B6B6}" dt="2021-06-02T14:24:32.528" v="40" actId="164"/>
          <ac:spMkLst>
            <pc:docMk/>
            <pc:sldMk cId="1286840488" sldId="300"/>
            <ac:spMk id="11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4:20.478" v="37" actId="164"/>
          <ac:spMkLst>
            <pc:docMk/>
            <pc:sldMk cId="1286840488" sldId="300"/>
            <ac:spMk id="12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2:58.765" v="24" actId="164"/>
          <ac:spMkLst>
            <pc:docMk/>
            <pc:sldMk cId="1286840488" sldId="300"/>
            <ac:spMk id="15" creationId="{00000000-0000-0000-0000-000000000000}"/>
          </ac:spMkLst>
        </pc:spChg>
        <pc:spChg chg="mod topLvl">
          <ac:chgData name="dhaval.sk.ca@gmail.com" userId="c9b32f74184d077f" providerId="LiveId" clId="{032A2358-2171-4015-AFD4-18702DD4B6B6}" dt="2021-06-02T14:24:32.528" v="40" actId="164"/>
          <ac:spMkLst>
            <pc:docMk/>
            <pc:sldMk cId="1286840488" sldId="300"/>
            <ac:spMk id="16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4:20.478" v="37" actId="164"/>
          <ac:spMkLst>
            <pc:docMk/>
            <pc:sldMk cId="1286840488" sldId="300"/>
            <ac:spMk id="17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51:59.805" v="372" actId="20577"/>
          <ac:spMkLst>
            <pc:docMk/>
            <pc:sldMk cId="1286840488" sldId="300"/>
            <ac:spMk id="18" creationId="{00000000-0000-0000-0000-000000000000}"/>
          </ac:spMkLst>
        </pc:spChg>
        <pc:spChg chg="add mod ord topLvl">
          <ac:chgData name="dhaval.sk.ca@gmail.com" userId="c9b32f74184d077f" providerId="LiveId" clId="{032A2358-2171-4015-AFD4-18702DD4B6B6}" dt="2021-06-02T15:42:51.121" v="1786" actId="166"/>
          <ac:spMkLst>
            <pc:docMk/>
            <pc:sldMk cId="1286840488" sldId="300"/>
            <ac:spMk id="24" creationId="{84AB7EF5-E7AE-44CF-B20E-2AA25464E73F}"/>
          </ac:spMkLst>
        </pc:spChg>
        <pc:spChg chg="mod">
          <ac:chgData name="dhaval.sk.ca@gmail.com" userId="c9b32f74184d077f" providerId="LiveId" clId="{032A2358-2171-4015-AFD4-18702DD4B6B6}" dt="2021-06-02T15:19:19.698" v="929" actId="12"/>
          <ac:spMkLst>
            <pc:docMk/>
            <pc:sldMk cId="1286840488" sldId="300"/>
            <ac:spMk id="28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5:18:47.283" v="925" actId="14100"/>
          <ac:spMkLst>
            <pc:docMk/>
            <pc:sldMk cId="1286840488" sldId="300"/>
            <ac:spMk id="29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4:22:58.765" v="24" actId="164"/>
          <ac:spMkLst>
            <pc:docMk/>
            <pc:sldMk cId="1286840488" sldId="300"/>
            <ac:spMk id="40" creationId="{3BAB78F5-8FCF-4FF9-96F2-08A23B0DE342}"/>
          </ac:spMkLst>
        </pc:spChg>
        <pc:spChg chg="mod topLvl">
          <ac:chgData name="dhaval.sk.ca@gmail.com" userId="c9b32f74184d077f" providerId="LiveId" clId="{032A2358-2171-4015-AFD4-18702DD4B6B6}" dt="2021-06-02T14:24:32.528" v="40" actId="164"/>
          <ac:spMkLst>
            <pc:docMk/>
            <pc:sldMk cId="1286840488" sldId="300"/>
            <ac:spMk id="41" creationId="{B3ACF4CB-1DFE-4DAC-B99C-DC2E46FF6415}"/>
          </ac:spMkLst>
        </pc:spChg>
        <pc:spChg chg="mod">
          <ac:chgData name="dhaval.sk.ca@gmail.com" userId="c9b32f74184d077f" providerId="LiveId" clId="{032A2358-2171-4015-AFD4-18702DD4B6B6}" dt="2021-06-02T14:26:51.889" v="118" actId="164"/>
          <ac:spMkLst>
            <pc:docMk/>
            <pc:sldMk cId="1286840488" sldId="300"/>
            <ac:spMk id="43" creationId="{E56FDA0E-B75C-445F-A7CE-CBA576CB692B}"/>
          </ac:spMkLst>
        </pc:spChg>
        <pc:spChg chg="mod">
          <ac:chgData name="dhaval.sk.ca@gmail.com" userId="c9b32f74184d077f" providerId="LiveId" clId="{032A2358-2171-4015-AFD4-18702DD4B6B6}" dt="2021-06-02T14:24:20.478" v="37" actId="164"/>
          <ac:spMkLst>
            <pc:docMk/>
            <pc:sldMk cId="1286840488" sldId="300"/>
            <ac:spMk id="44" creationId="{B75126A6-B1CF-4DD1-9477-5D3292F7AA93}"/>
          </ac:spMkLst>
        </pc:spChg>
        <pc:spChg chg="mod">
          <ac:chgData name="dhaval.sk.ca@gmail.com" userId="c9b32f74184d077f" providerId="LiveId" clId="{032A2358-2171-4015-AFD4-18702DD4B6B6}" dt="2021-06-02T14:51:40.286" v="366" actId="1076"/>
          <ac:spMkLst>
            <pc:docMk/>
            <pc:sldMk cId="1286840488" sldId="300"/>
            <ac:spMk id="45" creationId="{1B1A1A26-85B0-4BBE-8EAE-55334BD6816B}"/>
          </ac:spMkLst>
        </pc:spChg>
        <pc:spChg chg="mod">
          <ac:chgData name="dhaval.sk.ca@gmail.com" userId="c9b32f74184d077f" providerId="LiveId" clId="{032A2358-2171-4015-AFD4-18702DD4B6B6}" dt="2021-06-02T14:51:21.631" v="361" actId="1076"/>
          <ac:spMkLst>
            <pc:docMk/>
            <pc:sldMk cId="1286840488" sldId="300"/>
            <ac:spMk id="46" creationId="{0A7BAB21-2FBF-4064-A29C-D1A424722024}"/>
          </ac:spMkLst>
        </pc:spChg>
        <pc:spChg chg="mod">
          <ac:chgData name="dhaval.sk.ca@gmail.com" userId="c9b32f74184d077f" providerId="LiveId" clId="{032A2358-2171-4015-AFD4-18702DD4B6B6}" dt="2021-06-02T14:51:24.116" v="362" actId="1076"/>
          <ac:spMkLst>
            <pc:docMk/>
            <pc:sldMk cId="1286840488" sldId="300"/>
            <ac:spMk id="47" creationId="{28C7CF66-9FBD-40D9-B36F-B195273AC247}"/>
          </ac:spMkLst>
        </pc:spChg>
        <pc:spChg chg="mod">
          <ac:chgData name="dhaval.sk.ca@gmail.com" userId="c9b32f74184d077f" providerId="LiveId" clId="{032A2358-2171-4015-AFD4-18702DD4B6B6}" dt="2021-06-02T14:51:45.447" v="367" actId="1076"/>
          <ac:spMkLst>
            <pc:docMk/>
            <pc:sldMk cId="1286840488" sldId="300"/>
            <ac:spMk id="49" creationId="{FAB6F00B-AA41-4300-9592-1B4563BA24CE}"/>
          </ac:spMkLst>
        </pc:spChg>
        <pc:spChg chg="mod topLvl">
          <ac:chgData name="dhaval.sk.ca@gmail.com" userId="c9b32f74184d077f" providerId="LiveId" clId="{032A2358-2171-4015-AFD4-18702DD4B6B6}" dt="2021-06-02T14:51:27.596" v="363" actId="1076"/>
          <ac:spMkLst>
            <pc:docMk/>
            <pc:sldMk cId="1286840488" sldId="300"/>
            <ac:spMk id="50" creationId="{96298487-41EA-401D-96E9-97D090D39DDC}"/>
          </ac:spMkLst>
        </pc:spChg>
        <pc:spChg chg="mod">
          <ac:chgData name="dhaval.sk.ca@gmail.com" userId="c9b32f74184d077f" providerId="LiveId" clId="{032A2358-2171-4015-AFD4-18702DD4B6B6}" dt="2021-06-02T14:50:41.776" v="350" actId="255"/>
          <ac:spMkLst>
            <pc:docMk/>
            <pc:sldMk cId="1286840488" sldId="300"/>
            <ac:spMk id="51" creationId="{9F0BDA6C-8E82-44F3-AD74-F75A34D55B97}"/>
          </ac:spMkLst>
        </pc:spChg>
        <pc:spChg chg="mod">
          <ac:chgData name="dhaval.sk.ca@gmail.com" userId="c9b32f74184d077f" providerId="LiveId" clId="{032A2358-2171-4015-AFD4-18702DD4B6B6}" dt="2021-06-02T14:24:43.191" v="70" actId="5793"/>
          <ac:spMkLst>
            <pc:docMk/>
            <pc:sldMk cId="1286840488" sldId="300"/>
            <ac:spMk id="56" creationId="{CD7AC74C-86CC-4E70-A9AC-914AD5F587EE}"/>
          </ac:spMkLst>
        </pc:spChg>
        <pc:spChg chg="mod">
          <ac:chgData name="dhaval.sk.ca@gmail.com" userId="c9b32f74184d077f" providerId="LiveId" clId="{032A2358-2171-4015-AFD4-18702DD4B6B6}" dt="2021-06-02T14:24:50.412" v="74" actId="6549"/>
          <ac:spMkLst>
            <pc:docMk/>
            <pc:sldMk cId="1286840488" sldId="300"/>
            <ac:spMk id="57" creationId="{E112A0CC-AD0D-4945-87AA-7F8FE96D7382}"/>
          </ac:spMkLst>
        </pc:spChg>
        <pc:spChg chg="mod">
          <ac:chgData name="dhaval.sk.ca@gmail.com" userId="c9b32f74184d077f" providerId="LiveId" clId="{032A2358-2171-4015-AFD4-18702DD4B6B6}" dt="2021-06-02T15:19:26.544" v="930" actId="12"/>
          <ac:spMkLst>
            <pc:docMk/>
            <pc:sldMk cId="1286840488" sldId="300"/>
            <ac:spMk id="58" creationId="{90286105-93B4-4088-8D3F-A5BE0D4E8190}"/>
          </ac:spMkLst>
        </pc:spChg>
        <pc:spChg chg="mod">
          <ac:chgData name="dhaval.sk.ca@gmail.com" userId="c9b32f74184d077f" providerId="LiveId" clId="{032A2358-2171-4015-AFD4-18702DD4B6B6}" dt="2021-06-02T14:51:51.825" v="368" actId="1076"/>
          <ac:spMkLst>
            <pc:docMk/>
            <pc:sldMk cId="1286840488" sldId="300"/>
            <ac:spMk id="59" creationId="{AF0B53AB-5DB1-45C8-8F74-E27541AD8571}"/>
          </ac:spMkLst>
        </pc:spChg>
        <pc:spChg chg="del">
          <ac:chgData name="dhaval.sk.ca@gmail.com" userId="c9b32f74184d077f" providerId="LiveId" clId="{032A2358-2171-4015-AFD4-18702DD4B6B6}" dt="2021-06-02T14:26:09.574" v="90" actId="478"/>
          <ac:spMkLst>
            <pc:docMk/>
            <pc:sldMk cId="1286840488" sldId="300"/>
            <ac:spMk id="60" creationId="{2BFC777F-994F-4BC5-AFE0-870B25AC8FD5}"/>
          </ac:spMkLst>
        </pc:spChg>
        <pc:spChg chg="del mod">
          <ac:chgData name="dhaval.sk.ca@gmail.com" userId="c9b32f74184d077f" providerId="LiveId" clId="{032A2358-2171-4015-AFD4-18702DD4B6B6}" dt="2021-06-02T14:26:06.370" v="89" actId="478"/>
          <ac:spMkLst>
            <pc:docMk/>
            <pc:sldMk cId="1286840488" sldId="300"/>
            <ac:spMk id="61" creationId="{3037B6C8-AC26-4B7E-B76B-58EB16232403}"/>
          </ac:spMkLst>
        </pc:spChg>
        <pc:spChg chg="mod">
          <ac:chgData name="dhaval.sk.ca@gmail.com" userId="c9b32f74184d077f" providerId="LiveId" clId="{032A2358-2171-4015-AFD4-18702DD4B6B6}" dt="2021-06-02T15:18:41.533" v="923"/>
          <ac:spMkLst>
            <pc:docMk/>
            <pc:sldMk cId="1286840488" sldId="300"/>
            <ac:spMk id="62" creationId="{EDA090E8-BA2C-49C7-B040-71A881DCB41F}"/>
          </ac:spMkLst>
        </pc:spChg>
        <pc:spChg chg="add mod ord topLvl">
          <ac:chgData name="dhaval.sk.ca@gmail.com" userId="c9b32f74184d077f" providerId="LiveId" clId="{032A2358-2171-4015-AFD4-18702DD4B6B6}" dt="2021-06-02T15:42:31.809" v="1784" actId="207"/>
          <ac:spMkLst>
            <pc:docMk/>
            <pc:sldMk cId="1286840488" sldId="300"/>
            <ac:spMk id="63" creationId="{42CB23ED-A6D9-485C-99FB-0E274B8391A9}"/>
          </ac:spMkLst>
        </pc:spChg>
        <pc:spChg chg="add mod">
          <ac:chgData name="dhaval.sk.ca@gmail.com" userId="c9b32f74184d077f" providerId="LiveId" clId="{032A2358-2171-4015-AFD4-18702DD4B6B6}" dt="2021-06-02T14:52:49.859" v="379" actId="207"/>
          <ac:spMkLst>
            <pc:docMk/>
            <pc:sldMk cId="1286840488" sldId="300"/>
            <ac:spMk id="65" creationId="{CBB8C9C7-7BEC-404E-A058-50ADBB6618F2}"/>
          </ac:spMkLst>
        </pc:spChg>
        <pc:spChg chg="add mod ord">
          <ac:chgData name="dhaval.sk.ca@gmail.com" userId="c9b32f74184d077f" providerId="LiveId" clId="{032A2358-2171-4015-AFD4-18702DD4B6B6}" dt="2021-06-02T15:05:54.899" v="467" actId="165"/>
          <ac:spMkLst>
            <pc:docMk/>
            <pc:sldMk cId="1286840488" sldId="300"/>
            <ac:spMk id="66" creationId="{AC1843A3-775C-4913-AD27-F475A56ADBC9}"/>
          </ac:spMkLst>
        </pc:spChg>
        <pc:grpChg chg="add mod">
          <ac:chgData name="dhaval.sk.ca@gmail.com" userId="c9b32f74184d077f" providerId="LiveId" clId="{032A2358-2171-4015-AFD4-18702DD4B6B6}" dt="2021-06-02T14:23:48.726" v="32" actId="164"/>
          <ac:grpSpMkLst>
            <pc:docMk/>
            <pc:sldMk cId="1286840488" sldId="300"/>
            <ac:grpSpMk id="3" creationId="{88975C21-4B0A-4C07-8140-ADF9CB52B7C2}"/>
          </ac:grpSpMkLst>
        </pc:grpChg>
        <pc:grpChg chg="add mod">
          <ac:chgData name="dhaval.sk.ca@gmail.com" userId="c9b32f74184d077f" providerId="LiveId" clId="{032A2358-2171-4015-AFD4-18702DD4B6B6}" dt="2021-06-02T14:51:32.308" v="364" actId="1076"/>
          <ac:grpSpMkLst>
            <pc:docMk/>
            <pc:sldMk cId="1286840488" sldId="300"/>
            <ac:grpSpMk id="4" creationId="{4C428118-C96B-428D-A962-9FBD6897DAAE}"/>
          </ac:grpSpMkLst>
        </pc:grpChg>
        <pc:grpChg chg="add del mod">
          <ac:chgData name="dhaval.sk.ca@gmail.com" userId="c9b32f74184d077f" providerId="LiveId" clId="{032A2358-2171-4015-AFD4-18702DD4B6B6}" dt="2021-06-02T14:24:26.202" v="39" actId="165"/>
          <ac:grpSpMkLst>
            <pc:docMk/>
            <pc:sldMk cId="1286840488" sldId="300"/>
            <ac:grpSpMk id="6" creationId="{25C73317-5426-47C8-9C7D-FDADE575B494}"/>
          </ac:grpSpMkLst>
        </pc:grpChg>
        <pc:grpChg chg="add mod">
          <ac:chgData name="dhaval.sk.ca@gmail.com" userId="c9b32f74184d077f" providerId="LiveId" clId="{032A2358-2171-4015-AFD4-18702DD4B6B6}" dt="2021-06-02T14:51:02.820" v="356" actId="1076"/>
          <ac:grpSpMkLst>
            <pc:docMk/>
            <pc:sldMk cId="1286840488" sldId="300"/>
            <ac:grpSpMk id="7" creationId="{5DC03E68-9A74-4C2B-9A93-FCE844F8A4A4}"/>
          </ac:grpSpMkLst>
        </pc:grpChg>
        <pc:grpChg chg="add mod">
          <ac:chgData name="dhaval.sk.ca@gmail.com" userId="c9b32f74184d077f" providerId="LiveId" clId="{032A2358-2171-4015-AFD4-18702DD4B6B6}" dt="2021-06-02T14:51:10.363" v="357" actId="1076"/>
          <ac:grpSpMkLst>
            <pc:docMk/>
            <pc:sldMk cId="1286840488" sldId="300"/>
            <ac:grpSpMk id="13" creationId="{AC35BAD4-1A7A-4321-89A0-0D5A75837994}"/>
          </ac:grpSpMkLst>
        </pc:grpChg>
        <pc:grpChg chg="add mod">
          <ac:chgData name="dhaval.sk.ca@gmail.com" userId="c9b32f74184d077f" providerId="LiveId" clId="{032A2358-2171-4015-AFD4-18702DD4B6B6}" dt="2021-06-02T14:51:55.009" v="369" actId="1076"/>
          <ac:grpSpMkLst>
            <pc:docMk/>
            <pc:sldMk cId="1286840488" sldId="300"/>
            <ac:grpSpMk id="14" creationId="{FA0775FF-48F7-4025-8AE4-A9C764E03B27}"/>
          </ac:grpSpMkLst>
        </pc:grpChg>
        <pc:grpChg chg="add del mod">
          <ac:chgData name="dhaval.sk.ca@gmail.com" userId="c9b32f74184d077f" providerId="LiveId" clId="{032A2358-2171-4015-AFD4-18702DD4B6B6}" dt="2021-06-02T14:56:43.993" v="399" actId="165"/>
          <ac:grpSpMkLst>
            <pc:docMk/>
            <pc:sldMk cId="1286840488" sldId="300"/>
            <ac:grpSpMk id="25" creationId="{4D69DEA1-AA34-49D0-99CF-86A4FB688F2C}"/>
          </ac:grpSpMkLst>
        </pc:grpChg>
        <pc:grpChg chg="mod">
          <ac:chgData name="dhaval.sk.ca@gmail.com" userId="c9b32f74184d077f" providerId="LiveId" clId="{032A2358-2171-4015-AFD4-18702DD4B6B6}" dt="2021-06-02T15:18:35.448" v="922"/>
          <ac:grpSpMkLst>
            <pc:docMk/>
            <pc:sldMk cId="1286840488" sldId="300"/>
            <ac:grpSpMk id="27" creationId="{00000000-0000-0000-0000-000000000000}"/>
          </ac:grpSpMkLst>
        </pc:grpChg>
        <pc:grpChg chg="add mod topLvl">
          <ac:chgData name="dhaval.sk.ca@gmail.com" userId="c9b32f74184d077f" providerId="LiveId" clId="{032A2358-2171-4015-AFD4-18702DD4B6B6}" dt="2021-06-02T15:05:54.899" v="467" actId="165"/>
          <ac:grpSpMkLst>
            <pc:docMk/>
            <pc:sldMk cId="1286840488" sldId="300"/>
            <ac:grpSpMk id="30" creationId="{F82D0B8D-ECF9-4BEB-B269-46906931368E}"/>
          </ac:grpSpMkLst>
        </pc:grpChg>
        <pc:grpChg chg="add del mod">
          <ac:chgData name="dhaval.sk.ca@gmail.com" userId="c9b32f74184d077f" providerId="LiveId" clId="{032A2358-2171-4015-AFD4-18702DD4B6B6}" dt="2021-06-02T15:05:54.899" v="467" actId="165"/>
          <ac:grpSpMkLst>
            <pc:docMk/>
            <pc:sldMk cId="1286840488" sldId="300"/>
            <ac:grpSpMk id="31" creationId="{1128ACCE-F2E7-4529-8C36-1DF8A2B868B2}"/>
          </ac:grpSpMkLst>
        </pc:grpChg>
        <pc:grpChg chg="add mod">
          <ac:chgData name="dhaval.sk.ca@gmail.com" userId="c9b32f74184d077f" providerId="LiveId" clId="{032A2358-2171-4015-AFD4-18702DD4B6B6}" dt="2021-06-02T15:18:58.090" v="926" actId="1076"/>
          <ac:grpSpMkLst>
            <pc:docMk/>
            <pc:sldMk cId="1286840488" sldId="300"/>
            <ac:grpSpMk id="48" creationId="{5FB3DF86-FA8F-4A2E-867C-2915F93AED42}"/>
          </ac:grpSpMkLst>
        </pc:grpChg>
        <pc:grpChg chg="del">
          <ac:chgData name="dhaval.sk.ca@gmail.com" userId="c9b32f74184d077f" providerId="LiveId" clId="{032A2358-2171-4015-AFD4-18702DD4B6B6}" dt="2021-06-02T14:24:55.451" v="76" actId="478"/>
          <ac:grpSpMkLst>
            <pc:docMk/>
            <pc:sldMk cId="1286840488" sldId="300"/>
            <ac:grpSpMk id="52" creationId="{578054A6-38A9-4071-93A2-52A7381AA683}"/>
          </ac:grpSpMkLst>
        </pc:grpChg>
        <pc:grpChg chg="del mod">
          <ac:chgData name="dhaval.sk.ca@gmail.com" userId="c9b32f74184d077f" providerId="LiveId" clId="{032A2358-2171-4015-AFD4-18702DD4B6B6}" dt="2021-06-02T14:24:53.325" v="75" actId="478"/>
          <ac:grpSpMkLst>
            <pc:docMk/>
            <pc:sldMk cId="1286840488" sldId="300"/>
            <ac:grpSpMk id="55" creationId="{29BA2D0B-05B7-440A-81A9-C9A8C4330C96}"/>
          </ac:grpSpMkLst>
        </pc:grpChg>
        <pc:graphicFrameChg chg="add del mod">
          <ac:chgData name="dhaval.sk.ca@gmail.com" userId="c9b32f74184d077f" providerId="LiveId" clId="{032A2358-2171-4015-AFD4-18702DD4B6B6}" dt="2021-06-02T14:47:28.435" v="288" actId="21"/>
          <ac:graphicFrameMkLst>
            <pc:docMk/>
            <pc:sldMk cId="1286840488" sldId="300"/>
            <ac:graphicFrameMk id="23" creationId="{8755F171-F66F-434E-9CE3-20D52F306606}"/>
          </ac:graphicFrameMkLst>
        </pc:graphicFrameChg>
        <pc:graphicFrameChg chg="add mod ord topLvl">
          <ac:chgData name="dhaval.sk.ca@gmail.com" userId="c9b32f74184d077f" providerId="LiveId" clId="{032A2358-2171-4015-AFD4-18702DD4B6B6}" dt="2021-06-02T15:05:54.899" v="467" actId="165"/>
          <ac:graphicFrameMkLst>
            <pc:docMk/>
            <pc:sldMk cId="1286840488" sldId="300"/>
            <ac:graphicFrameMk id="64" creationId="{2670AD5F-1588-4AAD-B1CF-9DF0E18512F3}"/>
          </ac:graphicFrameMkLst>
        </pc:graphicFrameChg>
        <pc:picChg chg="add del mod">
          <ac:chgData name="dhaval.sk.ca@gmail.com" userId="c9b32f74184d077f" providerId="LiveId" clId="{032A2358-2171-4015-AFD4-18702DD4B6B6}" dt="2021-06-02T14:42:03.532" v="258" actId="478"/>
          <ac:picMkLst>
            <pc:docMk/>
            <pc:sldMk cId="1286840488" sldId="300"/>
            <ac:picMk id="20" creationId="{C43D906E-D7A2-4846-8474-65B51A11C32F}"/>
          </ac:picMkLst>
        </pc:picChg>
      </pc:sldChg>
      <pc:sldChg chg="add">
        <pc:chgData name="dhaval.sk.ca@gmail.com" userId="c9b32f74184d077f" providerId="LiveId" clId="{032A2358-2171-4015-AFD4-18702DD4B6B6}" dt="2021-06-02T17:44:06.051" v="3005"/>
        <pc:sldMkLst>
          <pc:docMk/>
          <pc:sldMk cId="3443337058" sldId="303"/>
        </pc:sldMkLst>
      </pc:sldChg>
      <pc:sldChg chg="add">
        <pc:chgData name="dhaval.sk.ca@gmail.com" userId="c9b32f74184d077f" providerId="LiveId" clId="{032A2358-2171-4015-AFD4-18702DD4B6B6}" dt="2021-06-02T14:32:46.653" v="179"/>
        <pc:sldMkLst>
          <pc:docMk/>
          <pc:sldMk cId="2728759859" sldId="305"/>
        </pc:sldMkLst>
      </pc:sldChg>
      <pc:sldChg chg="modSp add mod">
        <pc:chgData name="dhaval.sk.ca@gmail.com" userId="c9b32f74184d077f" providerId="LiveId" clId="{032A2358-2171-4015-AFD4-18702DD4B6B6}" dt="2021-06-02T15:41:10.469" v="1783" actId="20577"/>
        <pc:sldMkLst>
          <pc:docMk/>
          <pc:sldMk cId="3018297151" sldId="306"/>
        </pc:sldMkLst>
        <pc:spChg chg="mod">
          <ac:chgData name="dhaval.sk.ca@gmail.com" userId="c9b32f74184d077f" providerId="LiveId" clId="{032A2358-2171-4015-AFD4-18702DD4B6B6}" dt="2021-06-02T15:41:10.469" v="1783" actId="20577"/>
          <ac:spMkLst>
            <pc:docMk/>
            <pc:sldMk cId="3018297151" sldId="306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5:35:57.095" v="1531" actId="1076"/>
          <ac:spMkLst>
            <pc:docMk/>
            <pc:sldMk cId="3018297151" sldId="306"/>
            <ac:spMk id="21" creationId="{A4BDEBE4-7176-4C32-B2EF-4118FF992547}"/>
          </ac:spMkLst>
        </pc:spChg>
      </pc:sldChg>
      <pc:sldChg chg="addSp modSp add mod">
        <pc:chgData name="dhaval.sk.ca@gmail.com" userId="c9b32f74184d077f" providerId="LiveId" clId="{032A2358-2171-4015-AFD4-18702DD4B6B6}" dt="2021-06-02T17:22:51.990" v="2351" actId="20577"/>
        <pc:sldMkLst>
          <pc:docMk/>
          <pc:sldMk cId="1520893865" sldId="307"/>
        </pc:sldMkLst>
        <pc:spChg chg="add mod">
          <ac:chgData name="dhaval.sk.ca@gmail.com" userId="c9b32f74184d077f" providerId="LiveId" clId="{032A2358-2171-4015-AFD4-18702DD4B6B6}" dt="2021-06-02T17:22:51.990" v="2351" actId="20577"/>
          <ac:spMkLst>
            <pc:docMk/>
            <pc:sldMk cId="1520893865" sldId="307"/>
            <ac:spMk id="5" creationId="{AD8738A3-E7B0-4422-84C1-8EBA3735FE40}"/>
          </ac:spMkLst>
        </pc:spChg>
        <pc:spChg chg="mod">
          <ac:chgData name="dhaval.sk.ca@gmail.com" userId="c9b32f74184d077f" providerId="LiveId" clId="{032A2358-2171-4015-AFD4-18702DD4B6B6}" dt="2021-06-02T15:32:05.822" v="1224"/>
          <ac:spMkLst>
            <pc:docMk/>
            <pc:sldMk cId="1520893865" sldId="307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5:33:06.667" v="1301" actId="20577"/>
          <ac:spMkLst>
            <pc:docMk/>
            <pc:sldMk cId="1520893865" sldId="307"/>
            <ac:spMk id="21" creationId="{A4BDEBE4-7176-4C32-B2EF-4118FF992547}"/>
          </ac:spMkLst>
        </pc:spChg>
      </pc:sldChg>
      <pc:sldChg chg="delSp modSp add mod">
        <pc:chgData name="dhaval.sk.ca@gmail.com" userId="c9b32f74184d077f" providerId="LiveId" clId="{032A2358-2171-4015-AFD4-18702DD4B6B6}" dt="2021-06-02T15:48:24.701" v="2085" actId="1036"/>
        <pc:sldMkLst>
          <pc:docMk/>
          <pc:sldMk cId="579125813" sldId="308"/>
        </pc:sldMkLst>
        <pc:spChg chg="del">
          <ac:chgData name="dhaval.sk.ca@gmail.com" userId="c9b32f74184d077f" providerId="LiveId" clId="{032A2358-2171-4015-AFD4-18702DD4B6B6}" dt="2021-06-02T15:47:42.159" v="2078" actId="478"/>
          <ac:spMkLst>
            <pc:docMk/>
            <pc:sldMk cId="579125813" sldId="308"/>
            <ac:spMk id="5" creationId="{AD8738A3-E7B0-4422-84C1-8EBA3735FE40}"/>
          </ac:spMkLst>
        </pc:spChg>
        <pc:spChg chg="mod">
          <ac:chgData name="dhaval.sk.ca@gmail.com" userId="c9b32f74184d077f" providerId="LiveId" clId="{032A2358-2171-4015-AFD4-18702DD4B6B6}" dt="2021-06-02T15:48:24.701" v="2085" actId="1036"/>
          <ac:spMkLst>
            <pc:docMk/>
            <pc:sldMk cId="579125813" sldId="308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5:37:58.508" v="1557" actId="20577"/>
          <ac:spMkLst>
            <pc:docMk/>
            <pc:sldMk cId="579125813" sldId="308"/>
            <ac:spMk id="21" creationId="{A4BDEBE4-7176-4C32-B2EF-4118FF992547}"/>
          </ac:spMkLst>
        </pc:spChg>
      </pc:sldChg>
      <pc:sldChg chg="addSp delSp modSp new mod">
        <pc:chgData name="dhaval.sk.ca@gmail.com" userId="c9b32f74184d077f" providerId="LiveId" clId="{032A2358-2171-4015-AFD4-18702DD4B6B6}" dt="2021-06-02T17:15:13.058" v="2338" actId="14100"/>
        <pc:sldMkLst>
          <pc:docMk/>
          <pc:sldMk cId="2604023066" sldId="309"/>
        </pc:sldMkLst>
        <pc:spChg chg="mod">
          <ac:chgData name="dhaval.sk.ca@gmail.com" userId="c9b32f74184d077f" providerId="LiveId" clId="{032A2358-2171-4015-AFD4-18702DD4B6B6}" dt="2021-06-02T15:50:22.820" v="2099" actId="207"/>
          <ac:spMkLst>
            <pc:docMk/>
            <pc:sldMk cId="2604023066" sldId="309"/>
            <ac:spMk id="2" creationId="{04957FC8-D3B3-4CAC-B881-205525B12481}"/>
          </ac:spMkLst>
        </pc:spChg>
        <pc:spChg chg="del">
          <ac:chgData name="dhaval.sk.ca@gmail.com" userId="c9b32f74184d077f" providerId="LiveId" clId="{032A2358-2171-4015-AFD4-18702DD4B6B6}" dt="2021-06-02T15:49:34.429" v="2091" actId="478"/>
          <ac:spMkLst>
            <pc:docMk/>
            <pc:sldMk cId="2604023066" sldId="309"/>
            <ac:spMk id="3" creationId="{B1C72855-F51C-4A2B-A364-FAFA8EABBF5F}"/>
          </ac:spMkLst>
        </pc:spChg>
        <pc:spChg chg="add mod">
          <ac:chgData name="dhaval.sk.ca@gmail.com" userId="c9b32f74184d077f" providerId="LiveId" clId="{032A2358-2171-4015-AFD4-18702DD4B6B6}" dt="2021-06-02T17:15:13.058" v="2338" actId="14100"/>
          <ac:spMkLst>
            <pc:docMk/>
            <pc:sldMk cId="2604023066" sldId="309"/>
            <ac:spMk id="4" creationId="{05C0EAF5-3CFA-485C-B21B-2A2ABB6923F4}"/>
          </ac:spMkLst>
        </pc:spChg>
      </pc:sldChg>
      <pc:sldChg chg="addSp delSp modSp add mod setBg">
        <pc:chgData name="dhaval.sk.ca@gmail.com" userId="c9b32f74184d077f" providerId="LiveId" clId="{032A2358-2171-4015-AFD4-18702DD4B6B6}" dt="2021-06-02T17:11:34.043" v="2281" actId="1076"/>
        <pc:sldMkLst>
          <pc:docMk/>
          <pc:sldMk cId="2117904511" sldId="310"/>
        </pc:sldMkLst>
        <pc:spChg chg="del">
          <ac:chgData name="dhaval.sk.ca@gmail.com" userId="c9b32f74184d077f" providerId="LiveId" clId="{032A2358-2171-4015-AFD4-18702DD4B6B6}" dt="2021-06-02T15:52:01.765" v="2182" actId="478"/>
          <ac:spMkLst>
            <pc:docMk/>
            <pc:sldMk cId="2117904511" sldId="310"/>
            <ac:spMk id="6" creationId="{19F8229D-C08F-4B9A-AC87-DD3F86730CF1}"/>
          </ac:spMkLst>
        </pc:spChg>
        <pc:spChg chg="mod">
          <ac:chgData name="dhaval.sk.ca@gmail.com" userId="c9b32f74184d077f" providerId="LiveId" clId="{032A2358-2171-4015-AFD4-18702DD4B6B6}" dt="2021-06-02T17:11:34.043" v="2281" actId="1076"/>
          <ac:spMkLst>
            <pc:docMk/>
            <pc:sldMk cId="2117904511" sldId="310"/>
            <ac:spMk id="21" creationId="{A4BDEBE4-7176-4C32-B2EF-4118FF992547}"/>
          </ac:spMkLst>
        </pc:spChg>
        <pc:picChg chg="add mod ord">
          <ac:chgData name="dhaval.sk.ca@gmail.com" userId="c9b32f74184d077f" providerId="LiveId" clId="{032A2358-2171-4015-AFD4-18702DD4B6B6}" dt="2021-06-02T17:10:58.258" v="2258" actId="1076"/>
          <ac:picMkLst>
            <pc:docMk/>
            <pc:sldMk cId="2117904511" sldId="310"/>
            <ac:picMk id="3" creationId="{7988BC19-CF89-44A6-8CFF-71A19CF9D9A2}"/>
          </ac:picMkLst>
        </pc:picChg>
      </pc:sldChg>
      <pc:sldChg chg="addSp delSp modSp add mod setBg modAnim">
        <pc:chgData name="dhaval.sk.ca@gmail.com" userId="c9b32f74184d077f" providerId="LiveId" clId="{032A2358-2171-4015-AFD4-18702DD4B6B6}" dt="2021-06-02T17:47:37.603" v="3175" actId="20577"/>
        <pc:sldMkLst>
          <pc:docMk/>
          <pc:sldMk cId="816838803" sldId="311"/>
        </pc:sldMkLst>
        <pc:spChg chg="del mod">
          <ac:chgData name="dhaval.sk.ca@gmail.com" userId="c9b32f74184d077f" providerId="LiveId" clId="{032A2358-2171-4015-AFD4-18702DD4B6B6}" dt="2021-06-02T17:25:05.509" v="2363" actId="478"/>
          <ac:spMkLst>
            <pc:docMk/>
            <pc:sldMk cId="816838803" sldId="311"/>
            <ac:spMk id="2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7:33:51.379" v="2496" actId="1076"/>
          <ac:spMkLst>
            <pc:docMk/>
            <pc:sldMk cId="816838803" sldId="311"/>
            <ac:spMk id="18" creationId="{00000000-0000-0000-0000-000000000000}"/>
          </ac:spMkLst>
        </pc:spChg>
        <pc:spChg chg="add del mod">
          <ac:chgData name="dhaval.sk.ca@gmail.com" userId="c9b32f74184d077f" providerId="LiveId" clId="{032A2358-2171-4015-AFD4-18702DD4B6B6}" dt="2021-06-02T17:25:10.004" v="2364" actId="478"/>
          <ac:spMkLst>
            <pc:docMk/>
            <pc:sldMk cId="816838803" sldId="311"/>
            <ac:spMk id="19" creationId="{4500872B-CA7D-4739-B5DE-E2E8FEDA59DD}"/>
          </ac:spMkLst>
        </pc:spChg>
        <pc:spChg chg="mod">
          <ac:chgData name="dhaval.sk.ca@gmail.com" userId="c9b32f74184d077f" providerId="LiveId" clId="{032A2358-2171-4015-AFD4-18702DD4B6B6}" dt="2021-06-02T17:30:01.122" v="2443" actId="6549"/>
          <ac:spMkLst>
            <pc:docMk/>
            <pc:sldMk cId="816838803" sldId="311"/>
            <ac:spMk id="28" creationId="{00000000-0000-0000-0000-000000000000}"/>
          </ac:spMkLst>
        </pc:spChg>
        <pc:spChg chg="mod">
          <ac:chgData name="dhaval.sk.ca@gmail.com" userId="c9b32f74184d077f" providerId="LiveId" clId="{032A2358-2171-4015-AFD4-18702DD4B6B6}" dt="2021-06-02T17:33:55.529" v="2497" actId="1076"/>
          <ac:spMkLst>
            <pc:docMk/>
            <pc:sldMk cId="816838803" sldId="311"/>
            <ac:spMk id="45" creationId="{1B1A1A26-85B0-4BBE-8EAE-55334BD6816B}"/>
          </ac:spMkLst>
        </pc:spChg>
        <pc:spChg chg="mod">
          <ac:chgData name="dhaval.sk.ca@gmail.com" userId="c9b32f74184d077f" providerId="LiveId" clId="{032A2358-2171-4015-AFD4-18702DD4B6B6}" dt="2021-06-02T17:40:35.375" v="2955" actId="20577"/>
          <ac:spMkLst>
            <pc:docMk/>
            <pc:sldMk cId="816838803" sldId="311"/>
            <ac:spMk id="46" creationId="{0A7BAB21-2FBF-4064-A29C-D1A424722024}"/>
          </ac:spMkLst>
        </pc:spChg>
        <pc:spChg chg="mod">
          <ac:chgData name="dhaval.sk.ca@gmail.com" userId="c9b32f74184d077f" providerId="LiveId" clId="{032A2358-2171-4015-AFD4-18702DD4B6B6}" dt="2021-06-02T17:32:20.954" v="2477" actId="1076"/>
          <ac:spMkLst>
            <pc:docMk/>
            <pc:sldMk cId="816838803" sldId="311"/>
            <ac:spMk id="47" creationId="{28C7CF66-9FBD-40D9-B36F-B195273AC247}"/>
          </ac:spMkLst>
        </pc:spChg>
        <pc:spChg chg="mod">
          <ac:chgData name="dhaval.sk.ca@gmail.com" userId="c9b32f74184d077f" providerId="LiveId" clId="{032A2358-2171-4015-AFD4-18702DD4B6B6}" dt="2021-06-02T17:32:50.237" v="2482" actId="1076"/>
          <ac:spMkLst>
            <pc:docMk/>
            <pc:sldMk cId="816838803" sldId="311"/>
            <ac:spMk id="49" creationId="{FAB6F00B-AA41-4300-9592-1B4563BA24CE}"/>
          </ac:spMkLst>
        </pc:spChg>
        <pc:spChg chg="mod">
          <ac:chgData name="dhaval.sk.ca@gmail.com" userId="c9b32f74184d077f" providerId="LiveId" clId="{032A2358-2171-4015-AFD4-18702DD4B6B6}" dt="2021-06-02T17:31:52.460" v="2473" actId="1076"/>
          <ac:spMkLst>
            <pc:docMk/>
            <pc:sldMk cId="816838803" sldId="311"/>
            <ac:spMk id="50" creationId="{96298487-41EA-401D-96E9-97D090D39DDC}"/>
          </ac:spMkLst>
        </pc:spChg>
        <pc:spChg chg="mod">
          <ac:chgData name="dhaval.sk.ca@gmail.com" userId="c9b32f74184d077f" providerId="LiveId" clId="{032A2358-2171-4015-AFD4-18702DD4B6B6}" dt="2021-06-02T17:30:59.492" v="2459" actId="1076"/>
          <ac:spMkLst>
            <pc:docMk/>
            <pc:sldMk cId="816838803" sldId="311"/>
            <ac:spMk id="51" creationId="{9F0BDA6C-8E82-44F3-AD74-F75A34D55B97}"/>
          </ac:spMkLst>
        </pc:spChg>
        <pc:spChg chg="add mod">
          <ac:chgData name="dhaval.sk.ca@gmail.com" userId="c9b32f74184d077f" providerId="LiveId" clId="{032A2358-2171-4015-AFD4-18702DD4B6B6}" dt="2021-06-02T17:34:45.177" v="2516" actId="20577"/>
          <ac:spMkLst>
            <pc:docMk/>
            <pc:sldMk cId="816838803" sldId="311"/>
            <ac:spMk id="52" creationId="{312ACBB8-632E-4E45-9ABD-4CC8E147B193}"/>
          </ac:spMkLst>
        </pc:spChg>
        <pc:spChg chg="add del mod">
          <ac:chgData name="dhaval.sk.ca@gmail.com" userId="c9b32f74184d077f" providerId="LiveId" clId="{032A2358-2171-4015-AFD4-18702DD4B6B6}" dt="2021-06-02T17:25:20.382" v="2367" actId="21"/>
          <ac:spMkLst>
            <pc:docMk/>
            <pc:sldMk cId="816838803" sldId="311"/>
            <ac:spMk id="53" creationId="{96FC141F-D618-4524-9E4C-8DF41F73822E}"/>
          </ac:spMkLst>
        </pc:spChg>
        <pc:spChg chg="add mod">
          <ac:chgData name="dhaval.sk.ca@gmail.com" userId="c9b32f74184d077f" providerId="LiveId" clId="{032A2358-2171-4015-AFD4-18702DD4B6B6}" dt="2021-06-02T17:43:11.440" v="2999" actId="1076"/>
          <ac:spMkLst>
            <pc:docMk/>
            <pc:sldMk cId="816838803" sldId="311"/>
            <ac:spMk id="54" creationId="{CF387613-DE51-48C2-AC9C-D1CA7A2C452A}"/>
          </ac:spMkLst>
        </pc:spChg>
        <pc:spChg chg="add del mod">
          <ac:chgData name="dhaval.sk.ca@gmail.com" userId="c9b32f74184d077f" providerId="LiveId" clId="{032A2358-2171-4015-AFD4-18702DD4B6B6}" dt="2021-06-02T17:41:51.181" v="2970" actId="478"/>
          <ac:spMkLst>
            <pc:docMk/>
            <pc:sldMk cId="816838803" sldId="311"/>
            <ac:spMk id="55" creationId="{365DF0AD-CCE0-4A1F-A42A-44619255D701}"/>
          </ac:spMkLst>
        </pc:spChg>
        <pc:spChg chg="add mod">
          <ac:chgData name="dhaval.sk.ca@gmail.com" userId="c9b32f74184d077f" providerId="LiveId" clId="{032A2358-2171-4015-AFD4-18702DD4B6B6}" dt="2021-06-02T17:43:17.832" v="3000" actId="1076"/>
          <ac:spMkLst>
            <pc:docMk/>
            <pc:sldMk cId="816838803" sldId="311"/>
            <ac:spMk id="56" creationId="{E26899AD-34E0-4D4F-9167-1FD12DFB403D}"/>
          </ac:spMkLst>
        </pc:spChg>
        <pc:spChg chg="add del mod">
          <ac:chgData name="dhaval.sk.ca@gmail.com" userId="c9b32f74184d077f" providerId="LiveId" clId="{032A2358-2171-4015-AFD4-18702DD4B6B6}" dt="2021-06-02T17:42:19.769" v="2990"/>
          <ac:spMkLst>
            <pc:docMk/>
            <pc:sldMk cId="816838803" sldId="311"/>
            <ac:spMk id="57" creationId="{6FAD0A14-4B31-4476-B89C-184100B04AC2}"/>
          </ac:spMkLst>
        </pc:spChg>
        <pc:spChg chg="del mod topLvl">
          <ac:chgData name="dhaval.sk.ca@gmail.com" userId="c9b32f74184d077f" providerId="LiveId" clId="{032A2358-2171-4015-AFD4-18702DD4B6B6}" dt="2021-06-02T17:30:06.744" v="2447" actId="478"/>
          <ac:spMkLst>
            <pc:docMk/>
            <pc:sldMk cId="816838803" sldId="311"/>
            <ac:spMk id="58" creationId="{90286105-93B4-4088-8D3F-A5BE0D4E8190}"/>
          </ac:spMkLst>
        </pc:spChg>
        <pc:spChg chg="mod">
          <ac:chgData name="dhaval.sk.ca@gmail.com" userId="c9b32f74184d077f" providerId="LiveId" clId="{032A2358-2171-4015-AFD4-18702DD4B6B6}" dt="2021-06-02T17:34:01.176" v="2498" actId="1076"/>
          <ac:spMkLst>
            <pc:docMk/>
            <pc:sldMk cId="816838803" sldId="311"/>
            <ac:spMk id="59" creationId="{AF0B53AB-5DB1-45C8-8F74-E27541AD8571}"/>
          </ac:spMkLst>
        </pc:spChg>
        <pc:spChg chg="add del mod">
          <ac:chgData name="dhaval.sk.ca@gmail.com" userId="c9b32f74184d077f" providerId="LiveId" clId="{032A2358-2171-4015-AFD4-18702DD4B6B6}" dt="2021-06-02T17:42:23.795" v="2992"/>
          <ac:spMkLst>
            <pc:docMk/>
            <pc:sldMk cId="816838803" sldId="311"/>
            <ac:spMk id="60" creationId="{9C3B4183-BBC9-4A5E-A217-DFADF0F5C380}"/>
          </ac:spMkLst>
        </pc:spChg>
        <pc:spChg chg="add mod">
          <ac:chgData name="dhaval.sk.ca@gmail.com" userId="c9b32f74184d077f" providerId="LiveId" clId="{032A2358-2171-4015-AFD4-18702DD4B6B6}" dt="2021-06-02T17:47:37.603" v="3175" actId="20577"/>
          <ac:spMkLst>
            <pc:docMk/>
            <pc:sldMk cId="816838803" sldId="311"/>
            <ac:spMk id="61" creationId="{69F93417-0EAC-4CAB-A7DF-5431176FD1DC}"/>
          </ac:spMkLst>
        </pc:spChg>
        <pc:spChg chg="del topLvl">
          <ac:chgData name="dhaval.sk.ca@gmail.com" userId="c9b32f74184d077f" providerId="LiveId" clId="{032A2358-2171-4015-AFD4-18702DD4B6B6}" dt="2021-06-02T17:30:03.378" v="2444" actId="478"/>
          <ac:spMkLst>
            <pc:docMk/>
            <pc:sldMk cId="816838803" sldId="311"/>
            <ac:spMk id="62" creationId="{EDA090E8-BA2C-49C7-B040-71A881DCB41F}"/>
          </ac:spMkLst>
        </pc:spChg>
        <pc:spChg chg="mod">
          <ac:chgData name="dhaval.sk.ca@gmail.com" userId="c9b32f74184d077f" providerId="LiveId" clId="{032A2358-2171-4015-AFD4-18702DD4B6B6}" dt="2021-06-02T17:27:38.337" v="2436" actId="20577"/>
          <ac:spMkLst>
            <pc:docMk/>
            <pc:sldMk cId="816838803" sldId="311"/>
            <ac:spMk id="65" creationId="{CBB8C9C7-7BEC-404E-A058-50ADBB6618F2}"/>
          </ac:spMkLst>
        </pc:spChg>
        <pc:grpChg chg="mod">
          <ac:chgData name="dhaval.sk.ca@gmail.com" userId="c9b32f74184d077f" providerId="LiveId" clId="{032A2358-2171-4015-AFD4-18702DD4B6B6}" dt="2021-06-02T17:33:20.632" v="2491" actId="1076"/>
          <ac:grpSpMkLst>
            <pc:docMk/>
            <pc:sldMk cId="816838803" sldId="311"/>
            <ac:grpSpMk id="4" creationId="{4C428118-C96B-428D-A962-9FBD6897DAAE}"/>
          </ac:grpSpMkLst>
        </pc:grpChg>
        <pc:grpChg chg="mod">
          <ac:chgData name="dhaval.sk.ca@gmail.com" userId="c9b32f74184d077f" providerId="LiveId" clId="{032A2358-2171-4015-AFD4-18702DD4B6B6}" dt="2021-06-02T17:30:51.254" v="2457" actId="1076"/>
          <ac:grpSpMkLst>
            <pc:docMk/>
            <pc:sldMk cId="816838803" sldId="311"/>
            <ac:grpSpMk id="7" creationId="{5DC03E68-9A74-4C2B-9A93-FCE844F8A4A4}"/>
          </ac:grpSpMkLst>
        </pc:grpChg>
        <pc:grpChg chg="mod">
          <ac:chgData name="dhaval.sk.ca@gmail.com" userId="c9b32f74184d077f" providerId="LiveId" clId="{032A2358-2171-4015-AFD4-18702DD4B6B6}" dt="2021-06-02T17:31:49.066" v="2472" actId="1076"/>
          <ac:grpSpMkLst>
            <pc:docMk/>
            <pc:sldMk cId="816838803" sldId="311"/>
            <ac:grpSpMk id="13" creationId="{AC35BAD4-1A7A-4321-89A0-0D5A75837994}"/>
          </ac:grpSpMkLst>
        </pc:grpChg>
        <pc:grpChg chg="mod">
          <ac:chgData name="dhaval.sk.ca@gmail.com" userId="c9b32f74184d077f" providerId="LiveId" clId="{032A2358-2171-4015-AFD4-18702DD4B6B6}" dt="2021-06-02T17:33:35.389" v="2494" actId="1076"/>
          <ac:grpSpMkLst>
            <pc:docMk/>
            <pc:sldMk cId="816838803" sldId="311"/>
            <ac:grpSpMk id="14" creationId="{FA0775FF-48F7-4025-8AE4-A9C764E03B27}"/>
          </ac:grpSpMkLst>
        </pc:grpChg>
        <pc:grpChg chg="del">
          <ac:chgData name="dhaval.sk.ca@gmail.com" userId="c9b32f74184d077f" providerId="LiveId" clId="{032A2358-2171-4015-AFD4-18702DD4B6B6}" dt="2021-06-02T17:30:04.514" v="2445" actId="478"/>
          <ac:grpSpMkLst>
            <pc:docMk/>
            <pc:sldMk cId="816838803" sldId="311"/>
            <ac:grpSpMk id="27" creationId="{00000000-0000-0000-0000-000000000000}"/>
          </ac:grpSpMkLst>
        </pc:grpChg>
        <pc:grpChg chg="mod">
          <ac:chgData name="dhaval.sk.ca@gmail.com" userId="c9b32f74184d077f" providerId="LiveId" clId="{032A2358-2171-4015-AFD4-18702DD4B6B6}" dt="2021-06-02T17:27:12.517" v="2398" actId="1076"/>
          <ac:grpSpMkLst>
            <pc:docMk/>
            <pc:sldMk cId="816838803" sldId="311"/>
            <ac:grpSpMk id="30" creationId="{F82D0B8D-ECF9-4BEB-B269-46906931368E}"/>
          </ac:grpSpMkLst>
        </pc:grpChg>
        <pc:grpChg chg="del">
          <ac:chgData name="dhaval.sk.ca@gmail.com" userId="c9b32f74184d077f" providerId="LiveId" clId="{032A2358-2171-4015-AFD4-18702DD4B6B6}" dt="2021-06-02T17:30:03.378" v="2444" actId="478"/>
          <ac:grpSpMkLst>
            <pc:docMk/>
            <pc:sldMk cId="816838803" sldId="311"/>
            <ac:grpSpMk id="48" creationId="{5FB3DF86-FA8F-4A2E-867C-2915F93AED42}"/>
          </ac:grpSpMkLst>
        </pc:grpChg>
        <pc:graphicFrameChg chg="mod ord">
          <ac:chgData name="dhaval.sk.ca@gmail.com" userId="c9b32f74184d077f" providerId="LiveId" clId="{032A2358-2171-4015-AFD4-18702DD4B6B6}" dt="2021-06-02T17:46:48.874" v="3053"/>
          <ac:graphicFrameMkLst>
            <pc:docMk/>
            <pc:sldMk cId="816838803" sldId="311"/>
            <ac:graphicFrameMk id="64" creationId="{2670AD5F-1588-4AAD-B1CF-9DF0E18512F3}"/>
          </ac:graphicFrameMkLst>
        </pc:graphicFrameChg>
        <pc:graphicFrameChg chg="add del mod">
          <ac:chgData name="dhaval.sk.ca@gmail.com" userId="c9b32f74184d077f" providerId="LiveId" clId="{032A2358-2171-4015-AFD4-18702DD4B6B6}" dt="2021-06-02T17:45:12.468" v="3027"/>
          <ac:graphicFrameMkLst>
            <pc:docMk/>
            <pc:sldMk cId="816838803" sldId="311"/>
            <ac:graphicFrameMk id="67" creationId="{CE81CAFE-68CF-4354-A52D-B3A8AE50950E}"/>
          </ac:graphicFrameMkLst>
        </pc:graphicFrameChg>
        <pc:graphicFrameChg chg="add del mod">
          <ac:chgData name="dhaval.sk.ca@gmail.com" userId="c9b32f74184d077f" providerId="LiveId" clId="{032A2358-2171-4015-AFD4-18702DD4B6B6}" dt="2021-06-02T17:45:17.328" v="3029"/>
          <ac:graphicFrameMkLst>
            <pc:docMk/>
            <pc:sldMk cId="816838803" sldId="311"/>
            <ac:graphicFrameMk id="68" creationId="{5D32D0EC-122C-48F8-BB17-3429F4B2B4C7}"/>
          </ac:graphicFrameMkLst>
        </pc:graphicFrameChg>
        <pc:cxnChg chg="mod">
          <ac:chgData name="dhaval.sk.ca@gmail.com" userId="c9b32f74184d077f" providerId="LiveId" clId="{032A2358-2171-4015-AFD4-18702DD4B6B6}" dt="2021-06-02T17:34:08.936" v="2499" actId="14100"/>
          <ac:cxnSpMkLst>
            <pc:docMk/>
            <pc:sldMk cId="816838803" sldId="311"/>
            <ac:cxnSpMk id="5" creationId="{00000000-0000-0000-0000-00000000000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612371640336816"/>
          <c:y val="0.22550464125182237"/>
          <c:w val="0.57387628359663179"/>
          <c:h val="0.765548537036143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E5-45C1-8F89-54FB223E6DF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E5-45C1-8F89-54FB223E6DF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E5-45C1-8F89-54FB223E6DF8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E5-45C1-8F89-54FB223E6D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E5-45C1-8F89-54FB223E6DF8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E5-45C1-8F89-54FB223E6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9929657980413019"/>
          <c:y val="0.22997805210783945"/>
          <c:w val="0.57387628359663179"/>
          <c:h val="0.765548537036143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E5-45C1-8F89-54FB223E6DF8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E5-45C1-8F89-54FB223E6DF8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E5-45C1-8F89-54FB223E6DF8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E5-45C1-8F89-54FB223E6D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E5-45C1-8F89-54FB223E6DF8}"/>
              </c:ext>
            </c:extLst>
          </c:dPt>
          <c:dLbls>
            <c:dLbl>
              <c:idx val="1"/>
              <c:layout>
                <c:manualLayout>
                  <c:x val="0.12072211469657082"/>
                  <c:y val="3.1313875992119752E-2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MVP 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7E5-45C1-8F89-54FB223E6DF8}"/>
                </c:ext>
              </c:extLst>
            </c:dLbl>
            <c:dLbl>
              <c:idx val="2"/>
              <c:layout>
                <c:manualLayout>
                  <c:x val="0"/>
                  <c:y val="0.10288844968839347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MVP 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E7E5-45C1-8F89-54FB223E6DF8}"/>
                </c:ext>
              </c:extLst>
            </c:dLbl>
            <c:dLbl>
              <c:idx val="3"/>
              <c:layout>
                <c:manualLayout>
                  <c:x val="-0.11401533054676134"/>
                  <c:y val="2.6840465136102644E-2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MVP 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E7E5-45C1-8F89-54FB223E6D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E5-45C1-8F89-54FB223E6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2021-06-09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3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  <p:sldLayoutId id="214748367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en.wikiversity.org/wiki/Sustainable_Development_Goals/SDG6" TargetMode="External"/><Relationship Id="rId7" Type="http://schemas.openxmlformats.org/officeDocument/2006/relationships/hyperlink" Target="https://www.sustainabilitywithinreach.com/2017/11/29/sdg-11-sustainable-cities-and-communiti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s://en.wikiversity.org/wiki/Sustainable_Development_Goals/SDG3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en.wikipedia.org/wiki/Sustainable_Development_Goal_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03514124@N05/9978873226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05678" y="1955556"/>
            <a:ext cx="3132348" cy="1048242"/>
          </a:xfrm>
        </p:spPr>
        <p:txBody>
          <a:bodyPr/>
          <a:lstStyle/>
          <a:p>
            <a:pPr lvl="0"/>
            <a:r>
              <a:rPr lang="en-US" altLang="ko-KR" sz="3000" b="1" dirty="0">
                <a:solidFill>
                  <a:schemeClr val="accent3">
                    <a:lumMod val="50000"/>
                  </a:schemeClr>
                </a:solidFill>
              </a:rPr>
              <a:t>Project Poseidon</a:t>
            </a:r>
          </a:p>
          <a:p>
            <a:pPr lvl="0"/>
            <a:r>
              <a:rPr lang="en-US" altLang="ko-KR" sz="3000" dirty="0">
                <a:solidFill>
                  <a:schemeClr val="accent3">
                    <a:lumMod val="50000"/>
                  </a:schemeClr>
                </a:solidFill>
              </a:rPr>
              <a:t>MVP 2</a:t>
            </a:r>
            <a:endParaRPr lang="en-US" altLang="ko-KR" sz="3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9664" y="3291830"/>
            <a:ext cx="3384376" cy="481178"/>
          </a:xfrm>
        </p:spPr>
        <p:txBody>
          <a:bodyPr/>
          <a:lstStyle/>
          <a:p>
            <a:pPr lvl="0"/>
            <a:r>
              <a:rPr lang="en-CA" altLang="ko-KR" b="1" dirty="0">
                <a:solidFill>
                  <a:schemeClr val="accent5">
                    <a:lumMod val="75000"/>
                  </a:schemeClr>
                </a:solidFill>
              </a:rPr>
              <a:t>Dhaval Patel [ 200439819 ]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1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2670AD5F-1588-4AAD-B1CF-9DF0E1851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24622"/>
              </p:ext>
            </p:extLst>
          </p:nvPr>
        </p:nvGraphicFramePr>
        <p:xfrm>
          <a:off x="5194106" y="2575010"/>
          <a:ext cx="3787210" cy="283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5476415" y="0"/>
            <a:ext cx="3667585" cy="20945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"/>
          <p:cNvSpPr/>
          <p:nvPr/>
        </p:nvSpPr>
        <p:spPr>
          <a:xfrm>
            <a:off x="5607054" y="2041246"/>
            <a:ext cx="1878177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19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May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직사각형 1"/>
          <p:cNvSpPr/>
          <p:nvPr/>
        </p:nvSpPr>
        <p:spPr>
          <a:xfrm>
            <a:off x="4193631" y="3178956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428118-C96B-428D-A962-9FBD6897DAAE}"/>
              </a:ext>
            </a:extLst>
          </p:cNvPr>
          <p:cNvGrpSpPr/>
          <p:nvPr/>
        </p:nvGrpSpPr>
        <p:grpSpPr>
          <a:xfrm>
            <a:off x="5974536" y="1467210"/>
            <a:ext cx="413055" cy="432000"/>
            <a:chOff x="3390177" y="2617880"/>
            <a:chExt cx="720080" cy="720080"/>
          </a:xfrm>
        </p:grpSpPr>
        <p:sp>
          <p:nvSpPr>
            <p:cNvPr id="10" name="Oval 9"/>
            <p:cNvSpPr/>
            <p:nvPr/>
          </p:nvSpPr>
          <p:spPr>
            <a:xfrm>
              <a:off x="3390177" y="2617880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975C21-4B0A-4C07-8140-ADF9CB52B7C2}"/>
                </a:ext>
              </a:extLst>
            </p:cNvPr>
            <p:cNvGrpSpPr/>
            <p:nvPr/>
          </p:nvGrpSpPr>
          <p:grpSpPr>
            <a:xfrm>
              <a:off x="3498189" y="2725892"/>
              <a:ext cx="504056" cy="504056"/>
              <a:chOff x="3498189" y="2725892"/>
              <a:chExt cx="504056" cy="5040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498189" y="2725892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Oval 35">
                <a:extLst>
                  <a:ext uri="{FF2B5EF4-FFF2-40B4-BE49-F238E27FC236}">
                    <a16:creationId xmlns:a16="http://schemas.microsoft.com/office/drawing/2014/main" id="{3BAB78F5-8FCF-4FF9-96F2-08A23B0DE342}"/>
                  </a:ext>
                </a:extLst>
              </p:cNvPr>
              <p:cNvSpPr/>
              <p:nvPr/>
            </p:nvSpPr>
            <p:spPr>
              <a:xfrm>
                <a:off x="3633990" y="2812996"/>
                <a:ext cx="289606" cy="365156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0775FF-48F7-4025-8AE4-A9C764E03B27}"/>
              </a:ext>
            </a:extLst>
          </p:cNvPr>
          <p:cNvGrpSpPr/>
          <p:nvPr/>
        </p:nvGrpSpPr>
        <p:grpSpPr>
          <a:xfrm>
            <a:off x="5265784" y="1865359"/>
            <a:ext cx="421264" cy="439144"/>
            <a:chOff x="1827157" y="3481976"/>
            <a:chExt cx="720080" cy="720080"/>
          </a:xfrm>
        </p:grpSpPr>
        <p:sp>
          <p:nvSpPr>
            <p:cNvPr id="9" name="Oval 8"/>
            <p:cNvSpPr/>
            <p:nvPr/>
          </p:nvSpPr>
          <p:spPr>
            <a:xfrm>
              <a:off x="1827157" y="3481976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35169" y="358998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ounded Rectangle 51">
              <a:extLst>
                <a:ext uri="{FF2B5EF4-FFF2-40B4-BE49-F238E27FC236}">
                  <a16:creationId xmlns:a16="http://schemas.microsoft.com/office/drawing/2014/main" id="{E56FDA0E-B75C-445F-A7CE-CBA576CB692B}"/>
                </a:ext>
              </a:extLst>
            </p:cNvPr>
            <p:cNvSpPr/>
            <p:nvPr/>
          </p:nvSpPr>
          <p:spPr>
            <a:xfrm rot="16200000" flipH="1">
              <a:off x="2003203" y="3658156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C03E68-9A74-4C2B-9A93-FCE844F8A4A4}"/>
              </a:ext>
            </a:extLst>
          </p:cNvPr>
          <p:cNvGrpSpPr/>
          <p:nvPr/>
        </p:nvGrpSpPr>
        <p:grpSpPr>
          <a:xfrm>
            <a:off x="7794890" y="324128"/>
            <a:ext cx="528279" cy="509909"/>
            <a:chOff x="6516216" y="889688"/>
            <a:chExt cx="720080" cy="720080"/>
          </a:xfrm>
        </p:grpSpPr>
        <p:sp>
          <p:nvSpPr>
            <p:cNvPr id="12" name="Oval 11"/>
            <p:cNvSpPr/>
            <p:nvPr/>
          </p:nvSpPr>
          <p:spPr>
            <a:xfrm>
              <a:off x="6516216" y="889688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24229" y="997700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Donut 24">
              <a:extLst>
                <a:ext uri="{FF2B5EF4-FFF2-40B4-BE49-F238E27FC236}">
                  <a16:creationId xmlns:a16="http://schemas.microsoft.com/office/drawing/2014/main" id="{B75126A6-B1CF-4DD1-9477-5D3292F7AA93}"/>
                </a:ext>
              </a:extLst>
            </p:cNvPr>
            <p:cNvSpPr/>
            <p:nvPr/>
          </p:nvSpPr>
          <p:spPr>
            <a:xfrm>
              <a:off x="6659452" y="1031160"/>
              <a:ext cx="433603" cy="437134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A1A26-85B0-4BBE-8EAE-55334BD6816B}"/>
              </a:ext>
            </a:extLst>
          </p:cNvPr>
          <p:cNvSpPr txBox="1"/>
          <p:nvPr/>
        </p:nvSpPr>
        <p:spPr>
          <a:xfrm>
            <a:off x="6309784" y="1772292"/>
            <a:ext cx="18060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nd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7BAB21-2FBF-4064-A29C-D1A424722024}"/>
              </a:ext>
            </a:extLst>
          </p:cNvPr>
          <p:cNvSpPr txBox="1"/>
          <p:nvPr/>
        </p:nvSpPr>
        <p:spPr>
          <a:xfrm>
            <a:off x="6885712" y="1449569"/>
            <a:ext cx="1269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9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7CF66-9FBD-40D9-B36F-B195273AC247}"/>
              </a:ext>
            </a:extLst>
          </p:cNvPr>
          <p:cNvSpPr txBox="1"/>
          <p:nvPr/>
        </p:nvSpPr>
        <p:spPr>
          <a:xfrm>
            <a:off x="7602737" y="844391"/>
            <a:ext cx="1228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16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6F00B-AA41-4300-9592-1B4563BA24CE}"/>
              </a:ext>
            </a:extLst>
          </p:cNvPr>
          <p:cNvSpPr txBox="1"/>
          <p:nvPr/>
        </p:nvSpPr>
        <p:spPr>
          <a:xfrm>
            <a:off x="5398602" y="1318603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35BAD4-1A7A-4321-89A0-0D5A75837994}"/>
              </a:ext>
            </a:extLst>
          </p:cNvPr>
          <p:cNvGrpSpPr/>
          <p:nvPr/>
        </p:nvGrpSpPr>
        <p:grpSpPr>
          <a:xfrm>
            <a:off x="6796037" y="877621"/>
            <a:ext cx="535474" cy="552331"/>
            <a:chOff x="4896927" y="1787464"/>
            <a:chExt cx="720080" cy="720080"/>
          </a:xfrm>
        </p:grpSpPr>
        <p:sp>
          <p:nvSpPr>
            <p:cNvPr id="11" name="Oval 10"/>
            <p:cNvSpPr/>
            <p:nvPr/>
          </p:nvSpPr>
          <p:spPr>
            <a:xfrm>
              <a:off x="4896927" y="1787464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004939" y="1895476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B3ACF4CB-1DFE-4DAC-B99C-DC2E46FF6415}"/>
                </a:ext>
              </a:extLst>
            </p:cNvPr>
            <p:cNvSpPr/>
            <p:nvPr/>
          </p:nvSpPr>
          <p:spPr>
            <a:xfrm>
              <a:off x="5126170" y="1974308"/>
              <a:ext cx="289606" cy="365156"/>
            </a:xfrm>
            <a:custGeom>
              <a:avLst/>
              <a:gdLst/>
              <a:ahLst/>
              <a:cxnLst/>
              <a:rect l="l" t="t" r="r" b="b"/>
              <a:pathLst>
                <a:path w="2548531" h="3213371">
                  <a:moveTo>
                    <a:pt x="792000" y="2498954"/>
                  </a:moveTo>
                  <a:lnTo>
                    <a:pt x="792000" y="2641726"/>
                  </a:lnTo>
                  <a:cubicBezTo>
                    <a:pt x="463357" y="2661706"/>
                    <a:pt x="216000" y="2748872"/>
                    <a:pt x="216000" y="2853371"/>
                  </a:cubicBezTo>
                  <a:cubicBezTo>
                    <a:pt x="216000" y="2972665"/>
                    <a:pt x="538355" y="3069371"/>
                    <a:pt x="936000" y="3069371"/>
                  </a:cubicBezTo>
                  <a:cubicBezTo>
                    <a:pt x="1333645" y="3069371"/>
                    <a:pt x="1656000" y="2972665"/>
                    <a:pt x="1656000" y="2853371"/>
                  </a:cubicBezTo>
                  <a:cubicBezTo>
                    <a:pt x="1656000" y="2748872"/>
                    <a:pt x="1408644" y="2661706"/>
                    <a:pt x="1080000" y="2641726"/>
                  </a:cubicBezTo>
                  <a:lnTo>
                    <a:pt x="1080000" y="2498954"/>
                  </a:lnTo>
                  <a:cubicBezTo>
                    <a:pt x="1528614" y="2524263"/>
                    <a:pt x="1872000" y="2673393"/>
                    <a:pt x="1872000" y="2853371"/>
                  </a:cubicBezTo>
                  <a:cubicBezTo>
                    <a:pt x="1872000" y="3052194"/>
                    <a:pt x="1452939" y="3213371"/>
                    <a:pt x="936000" y="3213371"/>
                  </a:cubicBezTo>
                  <a:cubicBezTo>
                    <a:pt x="419061" y="3213371"/>
                    <a:pt x="0" y="3052194"/>
                    <a:pt x="0" y="2853371"/>
                  </a:cubicBezTo>
                  <a:cubicBezTo>
                    <a:pt x="0" y="2673393"/>
                    <a:pt x="343386" y="2524263"/>
                    <a:pt x="792000" y="2498954"/>
                  </a:cubicBezTo>
                  <a:close/>
                  <a:moveTo>
                    <a:pt x="2190403" y="180020"/>
                  </a:moveTo>
                  <a:cubicBezTo>
                    <a:pt x="2388233" y="180020"/>
                    <a:pt x="2548531" y="236495"/>
                    <a:pt x="2548531" y="306081"/>
                  </a:cubicBezTo>
                  <a:lnTo>
                    <a:pt x="2548531" y="1314569"/>
                  </a:lnTo>
                  <a:cubicBezTo>
                    <a:pt x="2548531" y="1244983"/>
                    <a:pt x="2388233" y="1188508"/>
                    <a:pt x="2190403" y="1188508"/>
                  </a:cubicBezTo>
                  <a:cubicBezTo>
                    <a:pt x="1992574" y="1188508"/>
                    <a:pt x="1832276" y="1244983"/>
                    <a:pt x="1832276" y="1314569"/>
                  </a:cubicBezTo>
                  <a:cubicBezTo>
                    <a:pt x="1832276" y="1384155"/>
                    <a:pt x="1671978" y="1440630"/>
                    <a:pt x="1474148" y="1440630"/>
                  </a:cubicBezTo>
                  <a:cubicBezTo>
                    <a:pt x="1276318" y="1440630"/>
                    <a:pt x="1116020" y="1384155"/>
                    <a:pt x="1116020" y="1314569"/>
                  </a:cubicBezTo>
                  <a:lnTo>
                    <a:pt x="1116020" y="306081"/>
                  </a:lnTo>
                  <a:cubicBezTo>
                    <a:pt x="1116020" y="375667"/>
                    <a:pt x="1276318" y="432142"/>
                    <a:pt x="1474148" y="432142"/>
                  </a:cubicBezTo>
                  <a:cubicBezTo>
                    <a:pt x="1671978" y="432142"/>
                    <a:pt x="1832276" y="375667"/>
                    <a:pt x="1832276" y="306081"/>
                  </a:cubicBezTo>
                  <a:cubicBezTo>
                    <a:pt x="1832276" y="236495"/>
                    <a:pt x="1992574" y="180020"/>
                    <a:pt x="2190403" y="180020"/>
                  </a:cubicBezTo>
                  <a:close/>
                  <a:moveTo>
                    <a:pt x="936000" y="0"/>
                  </a:moveTo>
                  <a:cubicBezTo>
                    <a:pt x="1035422" y="0"/>
                    <a:pt x="1116020" y="80598"/>
                    <a:pt x="1116020" y="180020"/>
                  </a:cubicBezTo>
                  <a:cubicBezTo>
                    <a:pt x="1116020" y="246019"/>
                    <a:pt x="1080504" y="303723"/>
                    <a:pt x="1026000" y="332457"/>
                  </a:cubicBezTo>
                  <a:lnTo>
                    <a:pt x="1026000" y="2887874"/>
                  </a:lnTo>
                  <a:lnTo>
                    <a:pt x="846000" y="2887874"/>
                  </a:lnTo>
                  <a:lnTo>
                    <a:pt x="846000" y="332457"/>
                  </a:lnTo>
                  <a:cubicBezTo>
                    <a:pt x="791497" y="303723"/>
                    <a:pt x="755980" y="246019"/>
                    <a:pt x="755980" y="180020"/>
                  </a:cubicBezTo>
                  <a:cubicBezTo>
                    <a:pt x="755980" y="80598"/>
                    <a:pt x="836578" y="0"/>
                    <a:pt x="936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6298487-41EA-401D-96E9-97D090D39DDC}"/>
              </a:ext>
            </a:extLst>
          </p:cNvPr>
          <p:cNvSpPr txBox="1"/>
          <p:nvPr/>
        </p:nvSpPr>
        <p:spPr>
          <a:xfrm>
            <a:off x="6213663" y="740554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0BDA6C-8E82-44F3-AD74-F75A34D55B97}"/>
              </a:ext>
            </a:extLst>
          </p:cNvPr>
          <p:cNvSpPr txBox="1"/>
          <p:nvPr/>
        </p:nvSpPr>
        <p:spPr>
          <a:xfrm>
            <a:off x="7239704" y="178653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0B53AB-5DB1-45C8-8F74-E27541AD8571}"/>
              </a:ext>
            </a:extLst>
          </p:cNvPr>
          <p:cNvSpPr txBox="1"/>
          <p:nvPr/>
        </p:nvSpPr>
        <p:spPr>
          <a:xfrm>
            <a:off x="7037456" y="567392"/>
            <a:ext cx="10385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sz="1200" b="1" dirty="0">
                <a:solidFill>
                  <a:schemeClr val="bg1"/>
                </a:solidFill>
                <a:cs typeface="Arial" pitchFamily="34" charset="0"/>
              </a:rPr>
              <a:t>Sprint 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B8C9C7-7BEC-404E-A058-50ADBB6618F2}"/>
              </a:ext>
            </a:extLst>
          </p:cNvPr>
          <p:cNvSpPr txBox="1"/>
          <p:nvPr/>
        </p:nvSpPr>
        <p:spPr>
          <a:xfrm>
            <a:off x="6835667" y="2809624"/>
            <a:ext cx="233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Overall MVP Status 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2D0B8D-ECF9-4BEB-B269-46906931368E}"/>
              </a:ext>
            </a:extLst>
          </p:cNvPr>
          <p:cNvGrpSpPr/>
          <p:nvPr/>
        </p:nvGrpSpPr>
        <p:grpSpPr>
          <a:xfrm>
            <a:off x="6946099" y="4064452"/>
            <a:ext cx="1718054" cy="288868"/>
            <a:chOff x="4473338" y="4115036"/>
            <a:chExt cx="1718054" cy="288868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C1843A3-775C-4913-AD27-F475A56ADBC9}"/>
                </a:ext>
              </a:extLst>
            </p:cNvPr>
            <p:cNvSpPr/>
            <p:nvPr/>
          </p:nvSpPr>
          <p:spPr>
            <a:xfrm rot="5400000">
              <a:off x="5736970" y="3884728"/>
              <a:ext cx="159359" cy="749485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2CB23ED-A6D9-485C-99FB-0E274B8391A9}"/>
                </a:ext>
              </a:extLst>
            </p:cNvPr>
            <p:cNvSpPr/>
            <p:nvPr/>
          </p:nvSpPr>
          <p:spPr>
            <a:xfrm rot="16200000">
              <a:off x="4768401" y="3884728"/>
              <a:ext cx="159359" cy="74948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AB7EF5-E7AE-44CF-B20E-2AA25464E73F}"/>
                </a:ext>
              </a:extLst>
            </p:cNvPr>
            <p:cNvSpPr/>
            <p:nvPr/>
          </p:nvSpPr>
          <p:spPr>
            <a:xfrm rot="16200000">
              <a:off x="5179262" y="4123213"/>
              <a:ext cx="288868" cy="27251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12ACBB8-632E-4E45-9ABD-4CC8E147B193}"/>
              </a:ext>
            </a:extLst>
          </p:cNvPr>
          <p:cNvSpPr txBox="1"/>
          <p:nvPr/>
        </p:nvSpPr>
        <p:spPr>
          <a:xfrm>
            <a:off x="462793" y="163367"/>
            <a:ext cx="5170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altLang="ko-KR" sz="3600" noProof="0" dirty="0">
                <a:solidFill>
                  <a:srgbClr val="1F497D">
                    <a:lumMod val="50000"/>
                  </a:srgbClr>
                </a:solidFill>
                <a:latin typeface="Arial"/>
                <a:cs typeface="Arial" pitchFamily="34" charset="0"/>
              </a:rPr>
              <a:t>Reflection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387613-DE51-48C2-AC9C-D1CA7A2C452A}"/>
              </a:ext>
            </a:extLst>
          </p:cNvPr>
          <p:cNvSpPr txBox="1"/>
          <p:nvPr/>
        </p:nvSpPr>
        <p:spPr>
          <a:xfrm>
            <a:off x="553092" y="771550"/>
            <a:ext cx="4635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Status – on track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Important feature – web portal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Barriers to over come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Understanding of technology (WordPress)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Other classes work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Limited time for MVP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6899AD-34E0-4D4F-9167-1FD12DFB403D}"/>
              </a:ext>
            </a:extLst>
          </p:cNvPr>
          <p:cNvSpPr txBox="1"/>
          <p:nvPr/>
        </p:nvSpPr>
        <p:spPr>
          <a:xfrm>
            <a:off x="462793" y="2855790"/>
            <a:ext cx="5170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Next Up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F93417-0EAC-4CAB-A7DF-5431176FD1DC}"/>
              </a:ext>
            </a:extLst>
          </p:cNvPr>
          <p:cNvSpPr txBox="1"/>
          <p:nvPr/>
        </p:nvSpPr>
        <p:spPr>
          <a:xfrm>
            <a:off x="553092" y="3507854"/>
            <a:ext cx="4635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Focus on pending MVP 2 task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Work on proposed MVP 3 tasks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3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Questions ?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3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UN </a:t>
            </a:r>
            <a:r>
              <a:rPr lang="en-CA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-apple-system"/>
              </a:rPr>
              <a:t>Sustainable Development </a:t>
            </a:r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Goals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32875" y="1518833"/>
            <a:ext cx="900000" cy="90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5321027" y="2632959"/>
            <a:ext cx="900000" cy="90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132875" y="3905803"/>
            <a:ext cx="900000" cy="90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947058" y="2682297"/>
            <a:ext cx="900000" cy="9000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Block Arc 9"/>
          <p:cNvSpPr/>
          <p:nvPr/>
        </p:nvSpPr>
        <p:spPr>
          <a:xfrm>
            <a:off x="3658740" y="3582297"/>
            <a:ext cx="527220" cy="441413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9"/>
          <p:cNvSpPr/>
          <p:nvPr/>
        </p:nvSpPr>
        <p:spPr>
          <a:xfrm rot="5913618">
            <a:off x="5189110" y="3736157"/>
            <a:ext cx="508275" cy="45664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Block Arc 9"/>
          <p:cNvSpPr/>
          <p:nvPr/>
        </p:nvSpPr>
        <p:spPr>
          <a:xfrm rot="10800000">
            <a:off x="3500558" y="3733648"/>
            <a:ext cx="527221" cy="461665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Block Arc 9"/>
          <p:cNvSpPr/>
          <p:nvPr/>
        </p:nvSpPr>
        <p:spPr>
          <a:xfrm rot="17141024">
            <a:off x="3456264" y="2090169"/>
            <a:ext cx="541870" cy="456138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02855" y="2682297"/>
            <a:ext cx="960042" cy="960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16172" y="1358571"/>
            <a:ext cx="2556792" cy="952449"/>
            <a:chOff x="561327" y="2248931"/>
            <a:chExt cx="2150952" cy="952449"/>
          </a:xfrm>
        </p:grpSpPr>
        <p:sp>
          <p:nvSpPr>
            <p:cNvPr id="35" name="TextBox 34"/>
            <p:cNvSpPr txBox="1"/>
            <p:nvPr/>
          </p:nvSpPr>
          <p:spPr>
            <a:xfrm>
              <a:off x="652622" y="273971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Ensure access to water and sanitation for all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1327" y="2248931"/>
              <a:ext cx="205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6 - Clean water and sanitation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01305" y="1476390"/>
            <a:ext cx="2787824" cy="984885"/>
            <a:chOff x="1020230" y="3129518"/>
            <a:chExt cx="2345312" cy="984885"/>
          </a:xfrm>
        </p:grpSpPr>
        <p:sp>
          <p:nvSpPr>
            <p:cNvPr id="38" name="TextBox 37"/>
            <p:cNvSpPr txBox="1"/>
            <p:nvPr/>
          </p:nvSpPr>
          <p:spPr>
            <a:xfrm>
              <a:off x="1305885" y="365273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Ensure healthy lives and promote well-being for all at all ages.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20230" y="3129518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3 – Good Health and Well-Being 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sp>
        <p:nvSpPr>
          <p:cNvPr id="40" name="Block Arc 9">
            <a:extLst>
              <a:ext uri="{FF2B5EF4-FFF2-40B4-BE49-F238E27FC236}">
                <a16:creationId xmlns:a16="http://schemas.microsoft.com/office/drawing/2014/main" id="{92AF40E0-FDBB-43B7-A6DF-76A6A44CB976}"/>
              </a:ext>
            </a:extLst>
          </p:cNvPr>
          <p:cNvSpPr/>
          <p:nvPr/>
        </p:nvSpPr>
        <p:spPr>
          <a:xfrm>
            <a:off x="5145732" y="2097531"/>
            <a:ext cx="527220" cy="441413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9">
            <a:extLst>
              <a:ext uri="{FF2B5EF4-FFF2-40B4-BE49-F238E27FC236}">
                <a16:creationId xmlns:a16="http://schemas.microsoft.com/office/drawing/2014/main" id="{C6999189-01BD-4CA5-9BC3-A8FDA8387096}"/>
              </a:ext>
            </a:extLst>
          </p:cNvPr>
          <p:cNvSpPr/>
          <p:nvPr/>
        </p:nvSpPr>
        <p:spPr>
          <a:xfrm rot="10800000">
            <a:off x="4992171" y="2212146"/>
            <a:ext cx="527221" cy="461665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Freeform 108">
            <a:extLst>
              <a:ext uri="{FF2B5EF4-FFF2-40B4-BE49-F238E27FC236}">
                <a16:creationId xmlns:a16="http://schemas.microsoft.com/office/drawing/2014/main" id="{C3C177A5-4D7E-4916-90E5-90F6611CE4F2}"/>
              </a:ext>
            </a:extLst>
          </p:cNvPr>
          <p:cNvSpPr/>
          <p:nvPr/>
        </p:nvSpPr>
        <p:spPr>
          <a:xfrm>
            <a:off x="4378737" y="2950092"/>
            <a:ext cx="386526" cy="419947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Block Arc 9">
            <a:extLst>
              <a:ext uri="{FF2B5EF4-FFF2-40B4-BE49-F238E27FC236}">
                <a16:creationId xmlns:a16="http://schemas.microsoft.com/office/drawing/2014/main" id="{A4319F9B-A551-4958-9634-5792E3DAAF5B}"/>
              </a:ext>
            </a:extLst>
          </p:cNvPr>
          <p:cNvSpPr/>
          <p:nvPr/>
        </p:nvSpPr>
        <p:spPr>
          <a:xfrm rot="5913618">
            <a:off x="3668213" y="2266184"/>
            <a:ext cx="508275" cy="45664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Block Arc 9">
            <a:extLst>
              <a:ext uri="{FF2B5EF4-FFF2-40B4-BE49-F238E27FC236}">
                <a16:creationId xmlns:a16="http://schemas.microsoft.com/office/drawing/2014/main" id="{EF590BE3-E5E6-44AF-9902-79CECC6275BE}"/>
              </a:ext>
            </a:extLst>
          </p:cNvPr>
          <p:cNvSpPr/>
          <p:nvPr/>
        </p:nvSpPr>
        <p:spPr>
          <a:xfrm rot="17141024">
            <a:off x="5014055" y="3518642"/>
            <a:ext cx="541870" cy="456138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6C68F9-1FE5-4FD1-9C49-F3BF1D47B23D}"/>
              </a:ext>
            </a:extLst>
          </p:cNvPr>
          <p:cNvGrpSpPr/>
          <p:nvPr/>
        </p:nvGrpSpPr>
        <p:grpSpPr>
          <a:xfrm>
            <a:off x="6047045" y="3643304"/>
            <a:ext cx="2556792" cy="952449"/>
            <a:chOff x="561327" y="2248931"/>
            <a:chExt cx="2150952" cy="95244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F1BDB9-77DA-459B-8874-79D8EE08D460}"/>
                </a:ext>
              </a:extLst>
            </p:cNvPr>
            <p:cNvSpPr txBox="1"/>
            <p:nvPr/>
          </p:nvSpPr>
          <p:spPr>
            <a:xfrm>
              <a:off x="652622" y="273971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Communities inclusive, safe, resilient and sustainable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88C645-6EE7-4175-AFFE-121DD5602C4D}"/>
                </a:ext>
              </a:extLst>
            </p:cNvPr>
            <p:cNvSpPr txBox="1"/>
            <p:nvPr/>
          </p:nvSpPr>
          <p:spPr>
            <a:xfrm>
              <a:off x="561327" y="2248931"/>
              <a:ext cx="2150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11 – Sustainable Cities and communities 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61103C-CC59-431E-956C-3309D93D8F6C}"/>
              </a:ext>
            </a:extLst>
          </p:cNvPr>
          <p:cNvGrpSpPr/>
          <p:nvPr/>
        </p:nvGrpSpPr>
        <p:grpSpPr>
          <a:xfrm>
            <a:off x="415296" y="3519035"/>
            <a:ext cx="2879580" cy="966340"/>
            <a:chOff x="561327" y="2248931"/>
            <a:chExt cx="2422504" cy="96634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4CC5F8-914B-4157-9DBD-294064D2F9E4}"/>
                </a:ext>
              </a:extLst>
            </p:cNvPr>
            <p:cNvSpPr txBox="1"/>
            <p:nvPr/>
          </p:nvSpPr>
          <p:spPr>
            <a:xfrm>
              <a:off x="924174" y="2753606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Revitalize the global partnership for sustainable development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BFBB54-C100-482A-A92D-ED05CD150693}"/>
                </a:ext>
              </a:extLst>
            </p:cNvPr>
            <p:cNvSpPr txBox="1"/>
            <p:nvPr/>
          </p:nvSpPr>
          <p:spPr>
            <a:xfrm>
              <a:off x="561327" y="2248931"/>
              <a:ext cx="2150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ko-KR" sz="1400" b="1" dirty="0">
                  <a:solidFill>
                    <a:srgbClr val="002060"/>
                  </a:solidFill>
                  <a:cs typeface="Arial" pitchFamily="34" charset="0"/>
                </a:rPr>
                <a:t>Goal 17 – Partnerships for Goals</a:t>
              </a:r>
              <a:endParaRPr lang="ko-KR" altLang="en-US" sz="14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75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2670AD5F-1588-4AAD-B1CF-9DF0E1851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994744"/>
              </p:ext>
            </p:extLst>
          </p:nvPr>
        </p:nvGraphicFramePr>
        <p:xfrm>
          <a:off x="5165340" y="2558270"/>
          <a:ext cx="3787210" cy="283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altLang="ko-KR" dirty="0">
                <a:solidFill>
                  <a:schemeClr val="tx2">
                    <a:lumMod val="50000"/>
                  </a:schemeClr>
                </a:solidFill>
              </a:rPr>
              <a:t>MVP 2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"/>
          <p:cNvSpPr/>
          <p:nvPr/>
        </p:nvSpPr>
        <p:spPr>
          <a:xfrm>
            <a:off x="1291621" y="4489645"/>
            <a:ext cx="1878177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19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May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직사각형 1"/>
          <p:cNvSpPr/>
          <p:nvPr/>
        </p:nvSpPr>
        <p:spPr>
          <a:xfrm>
            <a:off x="4193631" y="3178956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36540" y="902115"/>
            <a:ext cx="2467308" cy="2005986"/>
            <a:chOff x="3017858" y="4337228"/>
            <a:chExt cx="2670925" cy="2005986"/>
          </a:xfrm>
        </p:grpSpPr>
        <p:sp>
          <p:nvSpPr>
            <p:cNvPr id="28" name="TextBox 27"/>
            <p:cNvSpPr txBox="1"/>
            <p:nvPr/>
          </p:nvSpPr>
          <p:spPr>
            <a:xfrm>
              <a:off x="3021855" y="4588888"/>
              <a:ext cx="2630068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Training the shallow model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Identifying important features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Deploy model on a Django based web portal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Using the portal to predict status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8" y="4337228"/>
              <a:ext cx="2670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2">
                      <a:lumMod val="50000"/>
                    </a:schemeClr>
                  </a:solidFill>
                  <a:cs typeface="Arial" pitchFamily="34" charset="0"/>
                </a:rPr>
                <a:t>Implemented MVP 2 tasks</a:t>
              </a:r>
              <a:endParaRPr lang="ko-KR" altLang="en-US" sz="12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428118-C96B-428D-A962-9FBD6897DAAE}"/>
              </a:ext>
            </a:extLst>
          </p:cNvPr>
          <p:cNvGrpSpPr/>
          <p:nvPr/>
        </p:nvGrpSpPr>
        <p:grpSpPr>
          <a:xfrm>
            <a:off x="1896421" y="3532823"/>
            <a:ext cx="708346" cy="708562"/>
            <a:chOff x="3390177" y="2617880"/>
            <a:chExt cx="720080" cy="720080"/>
          </a:xfrm>
        </p:grpSpPr>
        <p:sp>
          <p:nvSpPr>
            <p:cNvPr id="10" name="Oval 9"/>
            <p:cNvSpPr/>
            <p:nvPr/>
          </p:nvSpPr>
          <p:spPr>
            <a:xfrm>
              <a:off x="3390177" y="2617880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975C21-4B0A-4C07-8140-ADF9CB52B7C2}"/>
                </a:ext>
              </a:extLst>
            </p:cNvPr>
            <p:cNvGrpSpPr/>
            <p:nvPr/>
          </p:nvGrpSpPr>
          <p:grpSpPr>
            <a:xfrm>
              <a:off x="3498189" y="2725892"/>
              <a:ext cx="504056" cy="504056"/>
              <a:chOff x="3498189" y="2725892"/>
              <a:chExt cx="504056" cy="5040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498189" y="2725892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Oval 35">
                <a:extLst>
                  <a:ext uri="{FF2B5EF4-FFF2-40B4-BE49-F238E27FC236}">
                    <a16:creationId xmlns:a16="http://schemas.microsoft.com/office/drawing/2014/main" id="{3BAB78F5-8FCF-4FF9-96F2-08A23B0DE342}"/>
                  </a:ext>
                </a:extLst>
              </p:cNvPr>
              <p:cNvSpPr/>
              <p:nvPr/>
            </p:nvSpPr>
            <p:spPr>
              <a:xfrm>
                <a:off x="3633990" y="2812996"/>
                <a:ext cx="289606" cy="365156"/>
              </a:xfrm>
              <a:custGeom>
                <a:avLst/>
                <a:gdLst/>
                <a:ahLst/>
                <a:cxnLst/>
                <a:rect l="l" t="t" r="r" b="b"/>
                <a:pathLst>
                  <a:path w="2548531" h="3213371">
                    <a:moveTo>
                      <a:pt x="792000" y="2498954"/>
                    </a:moveTo>
                    <a:lnTo>
                      <a:pt x="792000" y="2641726"/>
                    </a:lnTo>
                    <a:cubicBezTo>
                      <a:pt x="463357" y="2661706"/>
                      <a:pt x="216000" y="2748872"/>
                      <a:pt x="216000" y="2853371"/>
                    </a:cubicBezTo>
                    <a:cubicBezTo>
                      <a:pt x="216000" y="2972665"/>
                      <a:pt x="538355" y="3069371"/>
                      <a:pt x="936000" y="3069371"/>
                    </a:cubicBezTo>
                    <a:cubicBezTo>
                      <a:pt x="1333645" y="3069371"/>
                      <a:pt x="1656000" y="2972665"/>
                      <a:pt x="1656000" y="2853371"/>
                    </a:cubicBezTo>
                    <a:cubicBezTo>
                      <a:pt x="1656000" y="2748872"/>
                      <a:pt x="1408644" y="2661706"/>
                      <a:pt x="1080000" y="2641726"/>
                    </a:cubicBezTo>
                    <a:lnTo>
                      <a:pt x="1080000" y="2498954"/>
                    </a:lnTo>
                    <a:cubicBezTo>
                      <a:pt x="1528614" y="2524263"/>
                      <a:pt x="1872000" y="2673393"/>
                      <a:pt x="1872000" y="2853371"/>
                    </a:cubicBezTo>
                    <a:cubicBezTo>
                      <a:pt x="1872000" y="3052194"/>
                      <a:pt x="1452939" y="3213371"/>
                      <a:pt x="936000" y="3213371"/>
                    </a:cubicBezTo>
                    <a:cubicBezTo>
                      <a:pt x="419061" y="3213371"/>
                      <a:pt x="0" y="3052194"/>
                      <a:pt x="0" y="2853371"/>
                    </a:cubicBezTo>
                    <a:cubicBezTo>
                      <a:pt x="0" y="2673393"/>
                      <a:pt x="343386" y="2524263"/>
                      <a:pt x="792000" y="2498954"/>
                    </a:cubicBezTo>
                    <a:close/>
                    <a:moveTo>
                      <a:pt x="2190403" y="180020"/>
                    </a:moveTo>
                    <a:cubicBezTo>
                      <a:pt x="2388233" y="180020"/>
                      <a:pt x="2548531" y="236495"/>
                      <a:pt x="2548531" y="306081"/>
                    </a:cubicBezTo>
                    <a:lnTo>
                      <a:pt x="2548531" y="1314569"/>
                    </a:lnTo>
                    <a:cubicBezTo>
                      <a:pt x="2548531" y="1244983"/>
                      <a:pt x="2388233" y="1188508"/>
                      <a:pt x="2190403" y="1188508"/>
                    </a:cubicBezTo>
                    <a:cubicBezTo>
                      <a:pt x="1992574" y="1188508"/>
                      <a:pt x="1832276" y="1244983"/>
                      <a:pt x="1832276" y="1314569"/>
                    </a:cubicBezTo>
                    <a:cubicBezTo>
                      <a:pt x="1832276" y="1384155"/>
                      <a:pt x="1671978" y="1440630"/>
                      <a:pt x="1474148" y="1440630"/>
                    </a:cubicBezTo>
                    <a:cubicBezTo>
                      <a:pt x="1276318" y="1440630"/>
                      <a:pt x="1116020" y="1384155"/>
                      <a:pt x="1116020" y="1314569"/>
                    </a:cubicBezTo>
                    <a:lnTo>
                      <a:pt x="1116020" y="306081"/>
                    </a:lnTo>
                    <a:cubicBezTo>
                      <a:pt x="1116020" y="375667"/>
                      <a:pt x="1276318" y="432142"/>
                      <a:pt x="1474148" y="432142"/>
                    </a:cubicBezTo>
                    <a:cubicBezTo>
                      <a:pt x="1671978" y="432142"/>
                      <a:pt x="1832276" y="375667"/>
                      <a:pt x="1832276" y="306081"/>
                    </a:cubicBezTo>
                    <a:cubicBezTo>
                      <a:pt x="1832276" y="236495"/>
                      <a:pt x="1992574" y="180020"/>
                      <a:pt x="2190403" y="180020"/>
                    </a:cubicBezTo>
                    <a:close/>
                    <a:moveTo>
                      <a:pt x="936000" y="0"/>
                    </a:moveTo>
                    <a:cubicBezTo>
                      <a:pt x="1035422" y="0"/>
                      <a:pt x="1116020" y="80598"/>
                      <a:pt x="1116020" y="180020"/>
                    </a:cubicBezTo>
                    <a:cubicBezTo>
                      <a:pt x="1116020" y="246019"/>
                      <a:pt x="1080504" y="303723"/>
                      <a:pt x="1026000" y="332457"/>
                    </a:cubicBezTo>
                    <a:lnTo>
                      <a:pt x="1026000" y="2887874"/>
                    </a:lnTo>
                    <a:lnTo>
                      <a:pt x="846000" y="2887874"/>
                    </a:lnTo>
                    <a:lnTo>
                      <a:pt x="846000" y="332457"/>
                    </a:lnTo>
                    <a:cubicBezTo>
                      <a:pt x="791497" y="303723"/>
                      <a:pt x="755980" y="246019"/>
                      <a:pt x="755980" y="180020"/>
                    </a:cubicBezTo>
                    <a:cubicBezTo>
                      <a:pt x="755980" y="80598"/>
                      <a:pt x="836578" y="0"/>
                      <a:pt x="936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0775FF-48F7-4025-8AE4-A9C764E03B27}"/>
              </a:ext>
            </a:extLst>
          </p:cNvPr>
          <p:cNvGrpSpPr/>
          <p:nvPr/>
        </p:nvGrpSpPr>
        <p:grpSpPr>
          <a:xfrm>
            <a:off x="766092" y="4358324"/>
            <a:ext cx="493540" cy="495966"/>
            <a:chOff x="1827157" y="3481976"/>
            <a:chExt cx="720080" cy="720080"/>
          </a:xfrm>
        </p:grpSpPr>
        <p:sp>
          <p:nvSpPr>
            <p:cNvPr id="9" name="Oval 8"/>
            <p:cNvSpPr/>
            <p:nvPr/>
          </p:nvSpPr>
          <p:spPr>
            <a:xfrm>
              <a:off x="1827157" y="3481976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35169" y="3589988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ounded Rectangle 51">
              <a:extLst>
                <a:ext uri="{FF2B5EF4-FFF2-40B4-BE49-F238E27FC236}">
                  <a16:creationId xmlns:a16="http://schemas.microsoft.com/office/drawing/2014/main" id="{E56FDA0E-B75C-445F-A7CE-CBA576CB692B}"/>
                </a:ext>
              </a:extLst>
            </p:cNvPr>
            <p:cNvSpPr/>
            <p:nvPr/>
          </p:nvSpPr>
          <p:spPr>
            <a:xfrm rot="16200000" flipH="1">
              <a:off x="2003203" y="3658156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C03E68-9A74-4C2B-9A93-FCE844F8A4A4}"/>
              </a:ext>
            </a:extLst>
          </p:cNvPr>
          <p:cNvGrpSpPr/>
          <p:nvPr/>
        </p:nvGrpSpPr>
        <p:grpSpPr>
          <a:xfrm>
            <a:off x="6450059" y="1191091"/>
            <a:ext cx="416917" cy="420224"/>
            <a:chOff x="6516216" y="889688"/>
            <a:chExt cx="720080" cy="720080"/>
          </a:xfrm>
        </p:grpSpPr>
        <p:sp>
          <p:nvSpPr>
            <p:cNvPr id="12" name="Oval 11"/>
            <p:cNvSpPr/>
            <p:nvPr/>
          </p:nvSpPr>
          <p:spPr>
            <a:xfrm>
              <a:off x="6516216" y="889688"/>
              <a:ext cx="720080" cy="720080"/>
            </a:xfrm>
            <a:prstGeom prst="ellipse">
              <a:avLst/>
            </a:prstGeom>
            <a:solidFill>
              <a:schemeClr val="accent4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24229" y="997700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Donut 24">
              <a:extLst>
                <a:ext uri="{FF2B5EF4-FFF2-40B4-BE49-F238E27FC236}">
                  <a16:creationId xmlns:a16="http://schemas.microsoft.com/office/drawing/2014/main" id="{B75126A6-B1CF-4DD1-9477-5D3292F7AA93}"/>
                </a:ext>
              </a:extLst>
            </p:cNvPr>
            <p:cNvSpPr/>
            <p:nvPr/>
          </p:nvSpPr>
          <p:spPr>
            <a:xfrm>
              <a:off x="6659454" y="1031161"/>
              <a:ext cx="433604" cy="437134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A1A26-85B0-4BBE-8EAE-55334BD6816B}"/>
              </a:ext>
            </a:extLst>
          </p:cNvPr>
          <p:cNvSpPr txBox="1"/>
          <p:nvPr/>
        </p:nvSpPr>
        <p:spPr>
          <a:xfrm>
            <a:off x="2447189" y="4014028"/>
            <a:ext cx="1806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altLang="ko-KR" sz="1800" b="1" baseline="30000" dirty="0">
                <a:solidFill>
                  <a:schemeClr val="bg1"/>
                </a:solidFill>
                <a:cs typeface="Arial" pitchFamily="34" charset="0"/>
              </a:rPr>
              <a:t>nd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7BAB21-2FBF-4064-A29C-D1A424722024}"/>
              </a:ext>
            </a:extLst>
          </p:cNvPr>
          <p:cNvSpPr txBox="1"/>
          <p:nvPr/>
        </p:nvSpPr>
        <p:spPr>
          <a:xfrm>
            <a:off x="5045235" y="2717291"/>
            <a:ext cx="156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9</a:t>
            </a:r>
            <a:r>
              <a:rPr lang="en-US" altLang="ko-KR" sz="16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7CF66-9FBD-40D9-B36F-B195273AC247}"/>
              </a:ext>
            </a:extLst>
          </p:cNvPr>
          <p:cNvSpPr txBox="1"/>
          <p:nvPr/>
        </p:nvSpPr>
        <p:spPr>
          <a:xfrm>
            <a:off x="6770996" y="1543314"/>
            <a:ext cx="1269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16</a:t>
            </a:r>
            <a:r>
              <a:rPr lang="en-US" altLang="ko-KR" sz="1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June 2021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6F00B-AA41-4300-9592-1B4563BA24CE}"/>
              </a:ext>
            </a:extLst>
          </p:cNvPr>
          <p:cNvSpPr txBox="1"/>
          <p:nvPr/>
        </p:nvSpPr>
        <p:spPr>
          <a:xfrm>
            <a:off x="1896421" y="3192788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35BAD4-1A7A-4321-89A0-0D5A75837994}"/>
              </a:ext>
            </a:extLst>
          </p:cNvPr>
          <p:cNvGrpSpPr/>
          <p:nvPr/>
        </p:nvGrpSpPr>
        <p:grpSpPr>
          <a:xfrm>
            <a:off x="4697616" y="1964544"/>
            <a:ext cx="695239" cy="659969"/>
            <a:chOff x="4896927" y="1787464"/>
            <a:chExt cx="720080" cy="720080"/>
          </a:xfrm>
        </p:grpSpPr>
        <p:sp>
          <p:nvSpPr>
            <p:cNvPr id="11" name="Oval 10"/>
            <p:cNvSpPr/>
            <p:nvPr/>
          </p:nvSpPr>
          <p:spPr>
            <a:xfrm>
              <a:off x="4896927" y="1787464"/>
              <a:ext cx="720080" cy="720080"/>
            </a:xfrm>
            <a:prstGeom prst="ellipse">
              <a:avLst/>
            </a:prstGeom>
            <a:solidFill>
              <a:schemeClr val="accent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004939" y="1895476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B3ACF4CB-1DFE-4DAC-B99C-DC2E46FF6415}"/>
                </a:ext>
              </a:extLst>
            </p:cNvPr>
            <p:cNvSpPr/>
            <p:nvPr/>
          </p:nvSpPr>
          <p:spPr>
            <a:xfrm>
              <a:off x="5126170" y="1974308"/>
              <a:ext cx="289606" cy="365156"/>
            </a:xfrm>
            <a:custGeom>
              <a:avLst/>
              <a:gdLst/>
              <a:ahLst/>
              <a:cxnLst/>
              <a:rect l="l" t="t" r="r" b="b"/>
              <a:pathLst>
                <a:path w="2548531" h="3213371">
                  <a:moveTo>
                    <a:pt x="792000" y="2498954"/>
                  </a:moveTo>
                  <a:lnTo>
                    <a:pt x="792000" y="2641726"/>
                  </a:lnTo>
                  <a:cubicBezTo>
                    <a:pt x="463357" y="2661706"/>
                    <a:pt x="216000" y="2748872"/>
                    <a:pt x="216000" y="2853371"/>
                  </a:cubicBezTo>
                  <a:cubicBezTo>
                    <a:pt x="216000" y="2972665"/>
                    <a:pt x="538355" y="3069371"/>
                    <a:pt x="936000" y="3069371"/>
                  </a:cubicBezTo>
                  <a:cubicBezTo>
                    <a:pt x="1333645" y="3069371"/>
                    <a:pt x="1656000" y="2972665"/>
                    <a:pt x="1656000" y="2853371"/>
                  </a:cubicBezTo>
                  <a:cubicBezTo>
                    <a:pt x="1656000" y="2748872"/>
                    <a:pt x="1408644" y="2661706"/>
                    <a:pt x="1080000" y="2641726"/>
                  </a:cubicBezTo>
                  <a:lnTo>
                    <a:pt x="1080000" y="2498954"/>
                  </a:lnTo>
                  <a:cubicBezTo>
                    <a:pt x="1528614" y="2524263"/>
                    <a:pt x="1872000" y="2673393"/>
                    <a:pt x="1872000" y="2853371"/>
                  </a:cubicBezTo>
                  <a:cubicBezTo>
                    <a:pt x="1872000" y="3052194"/>
                    <a:pt x="1452939" y="3213371"/>
                    <a:pt x="936000" y="3213371"/>
                  </a:cubicBezTo>
                  <a:cubicBezTo>
                    <a:pt x="419061" y="3213371"/>
                    <a:pt x="0" y="3052194"/>
                    <a:pt x="0" y="2853371"/>
                  </a:cubicBezTo>
                  <a:cubicBezTo>
                    <a:pt x="0" y="2673393"/>
                    <a:pt x="343386" y="2524263"/>
                    <a:pt x="792000" y="2498954"/>
                  </a:cubicBezTo>
                  <a:close/>
                  <a:moveTo>
                    <a:pt x="2190403" y="180020"/>
                  </a:moveTo>
                  <a:cubicBezTo>
                    <a:pt x="2388233" y="180020"/>
                    <a:pt x="2548531" y="236495"/>
                    <a:pt x="2548531" y="306081"/>
                  </a:cubicBezTo>
                  <a:lnTo>
                    <a:pt x="2548531" y="1314569"/>
                  </a:lnTo>
                  <a:cubicBezTo>
                    <a:pt x="2548531" y="1244983"/>
                    <a:pt x="2388233" y="1188508"/>
                    <a:pt x="2190403" y="1188508"/>
                  </a:cubicBezTo>
                  <a:cubicBezTo>
                    <a:pt x="1992574" y="1188508"/>
                    <a:pt x="1832276" y="1244983"/>
                    <a:pt x="1832276" y="1314569"/>
                  </a:cubicBezTo>
                  <a:cubicBezTo>
                    <a:pt x="1832276" y="1384155"/>
                    <a:pt x="1671978" y="1440630"/>
                    <a:pt x="1474148" y="1440630"/>
                  </a:cubicBezTo>
                  <a:cubicBezTo>
                    <a:pt x="1276318" y="1440630"/>
                    <a:pt x="1116020" y="1384155"/>
                    <a:pt x="1116020" y="1314569"/>
                  </a:cubicBezTo>
                  <a:lnTo>
                    <a:pt x="1116020" y="306081"/>
                  </a:lnTo>
                  <a:cubicBezTo>
                    <a:pt x="1116020" y="375667"/>
                    <a:pt x="1276318" y="432142"/>
                    <a:pt x="1474148" y="432142"/>
                  </a:cubicBezTo>
                  <a:cubicBezTo>
                    <a:pt x="1671978" y="432142"/>
                    <a:pt x="1832276" y="375667"/>
                    <a:pt x="1832276" y="306081"/>
                  </a:cubicBezTo>
                  <a:cubicBezTo>
                    <a:pt x="1832276" y="236495"/>
                    <a:pt x="1992574" y="180020"/>
                    <a:pt x="2190403" y="180020"/>
                  </a:cubicBezTo>
                  <a:close/>
                  <a:moveTo>
                    <a:pt x="936000" y="0"/>
                  </a:moveTo>
                  <a:cubicBezTo>
                    <a:pt x="1035422" y="0"/>
                    <a:pt x="1116020" y="80598"/>
                    <a:pt x="1116020" y="180020"/>
                  </a:cubicBezTo>
                  <a:cubicBezTo>
                    <a:pt x="1116020" y="246019"/>
                    <a:pt x="1080504" y="303723"/>
                    <a:pt x="1026000" y="332457"/>
                  </a:cubicBezTo>
                  <a:lnTo>
                    <a:pt x="1026000" y="2887874"/>
                  </a:lnTo>
                  <a:lnTo>
                    <a:pt x="846000" y="2887874"/>
                  </a:lnTo>
                  <a:lnTo>
                    <a:pt x="846000" y="332457"/>
                  </a:lnTo>
                  <a:cubicBezTo>
                    <a:pt x="791497" y="303723"/>
                    <a:pt x="755980" y="246019"/>
                    <a:pt x="755980" y="180020"/>
                  </a:cubicBezTo>
                  <a:cubicBezTo>
                    <a:pt x="755980" y="80598"/>
                    <a:pt x="836578" y="0"/>
                    <a:pt x="936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6298487-41EA-401D-96E9-97D090D39DDC}"/>
              </a:ext>
            </a:extLst>
          </p:cNvPr>
          <p:cNvSpPr txBox="1"/>
          <p:nvPr/>
        </p:nvSpPr>
        <p:spPr>
          <a:xfrm>
            <a:off x="4644008" y="1591834"/>
            <a:ext cx="936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MVP 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0BDA6C-8E82-44F3-AD74-F75A34D55B97}"/>
              </a:ext>
            </a:extLst>
          </p:cNvPr>
          <p:cNvSpPr txBox="1"/>
          <p:nvPr/>
        </p:nvSpPr>
        <p:spPr>
          <a:xfrm>
            <a:off x="6316031" y="904328"/>
            <a:ext cx="936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MVP 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B8C9C7-7BEC-404E-A058-50ADBB6618F2}"/>
              </a:ext>
            </a:extLst>
          </p:cNvPr>
          <p:cNvSpPr txBox="1"/>
          <p:nvPr/>
        </p:nvSpPr>
        <p:spPr>
          <a:xfrm>
            <a:off x="6835667" y="2809624"/>
            <a:ext cx="233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Status for MVP 2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2D0B8D-ECF9-4BEB-B269-46906931368E}"/>
              </a:ext>
            </a:extLst>
          </p:cNvPr>
          <p:cNvGrpSpPr/>
          <p:nvPr/>
        </p:nvGrpSpPr>
        <p:grpSpPr>
          <a:xfrm>
            <a:off x="7031253" y="4069456"/>
            <a:ext cx="1718054" cy="288868"/>
            <a:chOff x="4473338" y="4115036"/>
            <a:chExt cx="1718054" cy="288868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C1843A3-775C-4913-AD27-F475A56ADBC9}"/>
                </a:ext>
              </a:extLst>
            </p:cNvPr>
            <p:cNvSpPr/>
            <p:nvPr/>
          </p:nvSpPr>
          <p:spPr>
            <a:xfrm rot="5400000">
              <a:off x="5736970" y="3884728"/>
              <a:ext cx="159359" cy="749485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2CB23ED-A6D9-485C-99FB-0E274B8391A9}"/>
                </a:ext>
              </a:extLst>
            </p:cNvPr>
            <p:cNvSpPr/>
            <p:nvPr/>
          </p:nvSpPr>
          <p:spPr>
            <a:xfrm rot="16200000">
              <a:off x="4768401" y="3884728"/>
              <a:ext cx="159359" cy="74948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AB7EF5-E7AE-44CF-B20E-2AA25464E73F}"/>
                </a:ext>
              </a:extLst>
            </p:cNvPr>
            <p:cNvSpPr/>
            <p:nvPr/>
          </p:nvSpPr>
          <p:spPr>
            <a:xfrm rot="16200000">
              <a:off x="5179262" y="4123213"/>
              <a:ext cx="288868" cy="27251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A3A0214-9551-4466-8BB8-D36E0FC43B01}"/>
              </a:ext>
            </a:extLst>
          </p:cNvPr>
          <p:cNvSpPr txBox="1"/>
          <p:nvPr/>
        </p:nvSpPr>
        <p:spPr>
          <a:xfrm>
            <a:off x="3582015" y="3175307"/>
            <a:ext cx="156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ko-KR" sz="1600" b="1" dirty="0">
                <a:solidFill>
                  <a:schemeClr val="bg1"/>
                </a:solidFill>
                <a:cs typeface="Arial" pitchFamily="34" charset="0"/>
              </a:rPr>
              <a:t>Sprint 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4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900000">
                                      <p:cBhvr>
                                        <p:cTn id="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827584" y="483518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Implementation challenges for MVP </a:t>
            </a:r>
            <a:r>
              <a:rPr lang="en-CA" altLang="ko-KR" sz="3600" dirty="0">
                <a:solidFill>
                  <a:srgbClr val="1F497D">
                    <a:lumMod val="50000"/>
                  </a:srgbClr>
                </a:solidFill>
                <a:latin typeface="Arial"/>
                <a:cs typeface="Arial" pitchFamily="34" charset="0"/>
              </a:rPr>
              <a:t>2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707654"/>
            <a:ext cx="6480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Create a shallow model with low features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Deploy the shallow model on Django webapp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Implementation challenges in Django - MVT framework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9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557267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Project changes for MVP 2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834827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Plotting the map on the WebApp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Creating the chat forum  </a:t>
            </a:r>
          </a:p>
        </p:txBody>
      </p:sp>
    </p:spTree>
    <p:extLst>
      <p:ext uri="{BB962C8B-B14F-4D97-AF65-F5344CB8AC3E}">
        <p14:creationId xmlns:p14="http://schemas.microsoft.com/office/powerpoint/2010/main" val="57912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79512" y="915566"/>
            <a:ext cx="2322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altLang="ko-KR" sz="3600" dirty="0">
                <a:solidFill>
                  <a:srgbClr val="1F497D">
                    <a:lumMod val="50000"/>
                  </a:srgbClr>
                </a:solidFill>
                <a:latin typeface="Arial"/>
                <a:cs typeface="Arial" pitchFamily="34" charset="0"/>
              </a:rPr>
              <a:t>FLOW DIAGRAM 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282C5-7627-48A3-991F-3660F2D30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322"/>
            <a:ext cx="74883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957FC8-D3B3-4CAC-B881-205525B12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1995686"/>
            <a:ext cx="5436096" cy="894576"/>
          </a:xfrm>
        </p:spPr>
        <p:txBody>
          <a:bodyPr/>
          <a:lstStyle/>
          <a:p>
            <a:r>
              <a:rPr lang="en-CA" sz="7200" dirty="0"/>
              <a:t>DEMO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5C0EAF5-3CFA-485C-B21B-2A2ABB6923F4}"/>
              </a:ext>
            </a:extLst>
          </p:cNvPr>
          <p:cNvSpPr/>
          <p:nvPr/>
        </p:nvSpPr>
        <p:spPr>
          <a:xfrm>
            <a:off x="2123728" y="2355726"/>
            <a:ext cx="648072" cy="53453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2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123478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Project issues resolved from MVP 1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987574"/>
            <a:ext cx="6480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Deploying the model on Django web interface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The complexity of the model can cause issue when creating the form for prediction as the model input contains 40 variables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The size of the pickle model is 145 MB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Shallow Model – 9 input parameters, 9 features and 87 KB model with 70 percent accuracy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738A3-E7B0-4422-84C1-8EBA3735FE40}"/>
              </a:ext>
            </a:extLst>
          </p:cNvPr>
          <p:cNvSpPr txBox="1"/>
          <p:nvPr/>
        </p:nvSpPr>
        <p:spPr>
          <a:xfrm>
            <a:off x="1835696" y="3075806"/>
            <a:ext cx="63367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Creating a Web interface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Complexity in preprocessing the input from the users to make it suitable for the model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Perform data preprocessing task on Django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Web portal using Django MVT framework 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9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4BDEBE4-7176-4C32-B2EF-4118FF992547}"/>
              </a:ext>
            </a:extLst>
          </p:cNvPr>
          <p:cNvSpPr txBox="1"/>
          <p:nvPr/>
        </p:nvSpPr>
        <p:spPr>
          <a:xfrm>
            <a:off x="1259632" y="123478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Project issues from MVP 2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8229D-C08F-4B9A-AC87-DD3F86730CF1}"/>
              </a:ext>
            </a:extLst>
          </p:cNvPr>
          <p:cNvSpPr txBox="1"/>
          <p:nvPr/>
        </p:nvSpPr>
        <p:spPr>
          <a:xfrm>
            <a:off x="1835696" y="1545054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Plotting the map for status of all water pump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How to integrate the plotly API or use to plot map from scratch using Geo pandas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738A3-E7B0-4422-84C1-8EBA3735FE40}"/>
              </a:ext>
            </a:extLst>
          </p:cNvPr>
          <p:cNvSpPr txBox="1"/>
          <p:nvPr/>
        </p:nvSpPr>
        <p:spPr>
          <a:xfrm>
            <a:off x="1835696" y="3075806"/>
            <a:ext cx="63367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Creating the chat functionality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Create the chat functionality for users either using Django or using any other frame work like </a:t>
            </a:r>
            <a:r>
              <a:rPr lang="en-CA" altLang="ko-KR" sz="1400" b="1" dirty="0" err="1">
                <a:solidFill>
                  <a:prstClr val="white"/>
                </a:solidFill>
                <a:latin typeface="Arial"/>
                <a:cs typeface="Arial" pitchFamily="34" charset="0"/>
              </a:rPr>
              <a:t>wordpress</a:t>
            </a:r>
            <a:r>
              <a:rPr lang="en-CA" altLang="ko-KR" sz="1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CA" altLang="ko-KR" sz="1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8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392</Words>
  <Application>Microsoft Office PowerPoint</Application>
  <PresentationFormat>On-screen Show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-apple-system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dhaval.sk.ca@gmail.com</cp:lastModifiedBy>
  <cp:revision>108</cp:revision>
  <dcterms:created xsi:type="dcterms:W3CDTF">2016-12-05T23:26:54Z</dcterms:created>
  <dcterms:modified xsi:type="dcterms:W3CDTF">2021-06-09T09:35:50Z</dcterms:modified>
</cp:coreProperties>
</file>