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99" r:id="rId6"/>
    <p:sldId id="300" r:id="rId7"/>
    <p:sldId id="270" r:id="rId8"/>
    <p:sldId id="301" r:id="rId9"/>
    <p:sldId id="302" r:id="rId10"/>
    <p:sldId id="298" r:id="rId11"/>
    <p:sldId id="304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07" d="100"/>
          <a:sy n="107" d="100"/>
        </p:scale>
        <p:origin x="-2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.sk.ca@gmail.com" userId="c9b32f74184d077f" providerId="LiveId" clId="{2AA747E9-3056-4C8A-9219-44AE5113604A}"/>
    <pc:docChg chg="undo redo custSel addSld delSld modSld sldOrd">
      <pc:chgData name="dhaval.sk.ca@gmail.com" userId="c9b32f74184d077f" providerId="LiveId" clId="{2AA747E9-3056-4C8A-9219-44AE5113604A}" dt="2021-05-19T18:14:45.034" v="4647" actId="20577"/>
      <pc:docMkLst>
        <pc:docMk/>
      </pc:docMkLst>
      <pc:sldChg chg="delSp modSp mod">
        <pc:chgData name="dhaval.sk.ca@gmail.com" userId="c9b32f74184d077f" providerId="LiveId" clId="{2AA747E9-3056-4C8A-9219-44AE5113604A}" dt="2021-05-19T14:27:01.864" v="92" actId="207"/>
        <pc:sldMkLst>
          <pc:docMk/>
          <pc:sldMk cId="2971841378" sldId="256"/>
        </pc:sldMkLst>
        <pc:spChg chg="del">
          <ac:chgData name="dhaval.sk.ca@gmail.com" userId="c9b32f74184d077f" providerId="LiveId" clId="{2AA747E9-3056-4C8A-9219-44AE5113604A}" dt="2021-05-19T14:18:49.837" v="0" actId="478"/>
          <ac:spMkLst>
            <pc:docMk/>
            <pc:sldMk cId="2971841378" sldId="256"/>
            <ac:spMk id="2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4:26:52.052" v="90" actId="207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4:27:01.864" v="92" actId="207"/>
          <ac:spMkLst>
            <pc:docMk/>
            <pc:sldMk cId="2971841378" sldId="256"/>
            <ac:spMk id="4" creationId="{00000000-0000-0000-0000-000000000000}"/>
          </ac:spMkLst>
        </pc:spChg>
        <pc:picChg chg="del">
          <ac:chgData name="dhaval.sk.ca@gmail.com" userId="c9b32f74184d077f" providerId="LiveId" clId="{2AA747E9-3056-4C8A-9219-44AE5113604A}" dt="2021-05-19T14:18:51.066" v="1" actId="478"/>
          <ac:picMkLst>
            <pc:docMk/>
            <pc:sldMk cId="2971841378" sldId="256"/>
            <ac:picMk id="6" creationId="{00000000-0000-0000-0000-000000000000}"/>
          </ac:picMkLst>
        </pc:pic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700516468" sldId="257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851709272" sldId="258"/>
        </pc:sldMkLst>
      </pc:sldChg>
      <pc:sldChg chg="addSp delSp modSp mod ord">
        <pc:chgData name="dhaval.sk.ca@gmail.com" userId="c9b32f74184d077f" providerId="LiveId" clId="{2AA747E9-3056-4C8A-9219-44AE5113604A}" dt="2021-05-19T18:05:55.089" v="4526" actId="1035"/>
        <pc:sldMkLst>
          <pc:docMk/>
          <pc:sldMk cId="1095055991" sldId="261"/>
        </pc:sldMkLst>
        <pc:spChg chg="mod">
          <ac:chgData name="dhaval.sk.ca@gmail.com" userId="c9b32f74184d077f" providerId="LiveId" clId="{2AA747E9-3056-4C8A-9219-44AE5113604A}" dt="2021-05-19T18:05:55.089" v="4526" actId="1035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6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7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8" creationId="{00000000-0000-0000-0000-000000000000}"/>
          </ac:spMkLst>
        </pc:spChg>
        <pc:spChg chg="del topLvl">
          <ac:chgData name="dhaval.sk.ca@gmail.com" userId="c9b32f74184d077f" providerId="LiveId" clId="{2AA747E9-3056-4C8A-9219-44AE5113604A}" dt="2021-05-19T14:45:47.217" v="126" actId="478"/>
          <ac:spMkLst>
            <pc:docMk/>
            <pc:sldMk cId="1095055991" sldId="261"/>
            <ac:spMk id="10" creationId="{00000000-0000-0000-0000-000000000000}"/>
          </ac:spMkLst>
        </pc:spChg>
        <pc:spChg chg="mod topLvl">
          <ac:chgData name="dhaval.sk.ca@gmail.com" userId="c9b32f74184d077f" providerId="LiveId" clId="{2AA747E9-3056-4C8A-9219-44AE5113604A}" dt="2021-05-19T18:03:37.963" v="4466" actId="164"/>
          <ac:spMkLst>
            <pc:docMk/>
            <pc:sldMk cId="1095055991" sldId="261"/>
            <ac:spMk id="11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21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22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4:47:47.072" v="163" actId="478"/>
          <ac:spMkLst>
            <pc:docMk/>
            <pc:sldMk cId="1095055991" sldId="261"/>
            <ac:spMk id="23" creationId="{00000000-0000-0000-0000-000000000000}"/>
          </ac:spMkLst>
        </pc:spChg>
        <pc:spChg chg="del mod">
          <ac:chgData name="dhaval.sk.ca@gmail.com" userId="c9b32f74184d077f" providerId="LiveId" clId="{2AA747E9-3056-4C8A-9219-44AE5113604A}" dt="2021-05-19T14:36:03.653" v="104" actId="478"/>
          <ac:spMkLst>
            <pc:docMk/>
            <pc:sldMk cId="1095055991" sldId="261"/>
            <ac:spMk id="24" creationId="{00000000-0000-0000-0000-000000000000}"/>
          </ac:spMkLst>
        </pc:spChg>
        <pc:spChg chg="add 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25" creationId="{42197B61-C7DD-40EF-827A-F47A7E1BF27D}"/>
          </ac:spMkLst>
        </pc:spChg>
        <pc:spChg chg="add mod topLvl">
          <ac:chgData name="dhaval.sk.ca@gmail.com" userId="c9b32f74184d077f" providerId="LiveId" clId="{2AA747E9-3056-4C8A-9219-44AE5113604A}" dt="2021-05-19T18:03:44.407" v="4467" actId="164"/>
          <ac:spMkLst>
            <pc:docMk/>
            <pc:sldMk cId="1095055991" sldId="261"/>
            <ac:spMk id="26" creationId="{9D1F96A2-6BDB-45B2-B8F0-AD8B4668ADE3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28" creationId="{D1C94C34-27F2-41A5-9663-55079091B49F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29" creationId="{4F5491C2-4742-4AEB-B003-1269637F6B90}"/>
          </ac:spMkLst>
        </pc:spChg>
        <pc:spChg chg="add mod topLvl">
          <ac:chgData name="dhaval.sk.ca@gmail.com" userId="c9b32f74184d077f" providerId="LiveId" clId="{2AA747E9-3056-4C8A-9219-44AE5113604A}" dt="2021-05-19T18:04:03.410" v="4470" actId="164"/>
          <ac:spMkLst>
            <pc:docMk/>
            <pc:sldMk cId="1095055991" sldId="261"/>
            <ac:spMk id="30" creationId="{75B12C29-A55F-4023-B104-0D3250B64F7A}"/>
          </ac:spMkLst>
        </pc:spChg>
        <pc:spChg chg="mod">
          <ac:chgData name="dhaval.sk.ca@gmail.com" userId="c9b32f74184d077f" providerId="LiveId" clId="{2AA747E9-3056-4C8A-9219-44AE5113604A}" dt="2021-05-19T16:56:45.253" v="1267" actId="165"/>
          <ac:spMkLst>
            <pc:docMk/>
            <pc:sldMk cId="1095055991" sldId="261"/>
            <ac:spMk id="32" creationId="{34AE496C-7729-4BAF-A13F-A7E543D490F4}"/>
          </ac:spMkLst>
        </pc:spChg>
        <pc:spChg chg="mod">
          <ac:chgData name="dhaval.sk.ca@gmail.com" userId="c9b32f74184d077f" providerId="LiveId" clId="{2AA747E9-3056-4C8A-9219-44AE5113604A}" dt="2021-05-19T16:56:45.253" v="1267" actId="165"/>
          <ac:spMkLst>
            <pc:docMk/>
            <pc:sldMk cId="1095055991" sldId="261"/>
            <ac:spMk id="33" creationId="{3B9A4F83-8CBB-486E-852F-0CB5FEB4C1B7}"/>
          </ac:spMkLst>
        </pc:spChg>
        <pc:spChg chg="add del mod">
          <ac:chgData name="dhaval.sk.ca@gmail.com" userId="c9b32f74184d077f" providerId="LiveId" clId="{2AA747E9-3056-4C8A-9219-44AE5113604A}" dt="2021-05-19T14:54:51.986" v="255" actId="1076"/>
          <ac:spMkLst>
            <pc:docMk/>
            <pc:sldMk cId="1095055991" sldId="261"/>
            <ac:spMk id="34" creationId="{F22A2E48-F55B-4B15-81A5-643BCDFD0970}"/>
          </ac:spMkLst>
        </pc:spChg>
        <pc:spChg chg="mod">
          <ac:chgData name="dhaval.sk.ca@gmail.com" userId="c9b32f74184d077f" providerId="LiveId" clId="{2AA747E9-3056-4C8A-9219-44AE5113604A}" dt="2021-05-19T14:49:52.663" v="224"/>
          <ac:spMkLst>
            <pc:docMk/>
            <pc:sldMk cId="1095055991" sldId="261"/>
            <ac:spMk id="36" creationId="{87F9AA25-BD8C-41D6-88E0-4CB9E06D9829}"/>
          </ac:spMkLst>
        </pc:spChg>
        <pc:spChg chg="mod">
          <ac:chgData name="dhaval.sk.ca@gmail.com" userId="c9b32f74184d077f" providerId="LiveId" clId="{2AA747E9-3056-4C8A-9219-44AE5113604A}" dt="2021-05-19T14:49:52.663" v="224"/>
          <ac:spMkLst>
            <pc:docMk/>
            <pc:sldMk cId="1095055991" sldId="261"/>
            <ac:spMk id="37" creationId="{521D41E8-4CD2-4ED4-BBB0-A808EE3DF99D}"/>
          </ac:spMkLst>
        </pc:spChg>
        <pc:spChg chg="mod">
          <ac:chgData name="dhaval.sk.ca@gmail.com" userId="c9b32f74184d077f" providerId="LiveId" clId="{2AA747E9-3056-4C8A-9219-44AE5113604A}" dt="2021-05-19T18:02:06.417" v="4395" actId="20577"/>
          <ac:spMkLst>
            <pc:docMk/>
            <pc:sldMk cId="1095055991" sldId="261"/>
            <ac:spMk id="39" creationId="{B0BEA597-7E65-487E-AE54-8D8CF047D3FB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41" creationId="{F10C1C52-1611-4F1C-B53E-C4298272CDE7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42" creationId="{2DE98411-8822-49FF-A5D9-34D82AE35D45}"/>
          </ac:spMkLst>
        </pc:spChg>
        <pc:spChg chg="mod">
          <ac:chgData name="dhaval.sk.ca@gmail.com" userId="c9b32f74184d077f" providerId="LiveId" clId="{2AA747E9-3056-4C8A-9219-44AE5113604A}" dt="2021-05-19T18:03:08.822" v="4441" actId="20577"/>
          <ac:spMkLst>
            <pc:docMk/>
            <pc:sldMk cId="1095055991" sldId="261"/>
            <ac:spMk id="44" creationId="{35ADAF75-C87C-4571-9BA3-4C2885CF2410}"/>
          </ac:spMkLst>
        </pc:spChg>
        <pc:spChg chg="mod">
          <ac:chgData name="dhaval.sk.ca@gmail.com" userId="c9b32f74184d077f" providerId="LiveId" clId="{2AA747E9-3056-4C8A-9219-44AE5113604A}" dt="2021-05-19T18:04:27.614" v="4496" actId="1035"/>
          <ac:spMkLst>
            <pc:docMk/>
            <pc:sldMk cId="1095055991" sldId="261"/>
            <ac:spMk id="46" creationId="{2C520DA1-73D8-43B2-A550-CFED7B4B94E4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47" creationId="{FD430999-F3D8-4CED-ACD3-623C2CBC8B1E}"/>
          </ac:spMkLst>
        </pc:spChg>
        <pc:spChg chg="mod topLvl">
          <ac:chgData name="dhaval.sk.ca@gmail.com" userId="c9b32f74184d077f" providerId="LiveId" clId="{2AA747E9-3056-4C8A-9219-44AE5113604A}" dt="2021-05-19T18:03:23.102" v="4464" actId="20577"/>
          <ac:spMkLst>
            <pc:docMk/>
            <pc:sldMk cId="1095055991" sldId="261"/>
            <ac:spMk id="49" creationId="{87D48938-5F11-4815-BF97-FB0B0952DCBF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1" creationId="{98C8B52E-F7C6-4294-893E-DB3C35680EC7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2" creationId="{317C4347-853D-4E58-A85B-ED3470B0D434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5" creationId="{87A9E058-A377-47DB-AA92-FFF6BB98EA29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7" creationId="{49E5F1C4-4126-4276-BED5-0F631810DB29}"/>
          </ac:spMkLst>
        </pc:spChg>
        <pc:spChg chg="mod">
          <ac:chgData name="dhaval.sk.ca@gmail.com" userId="c9b32f74184d077f" providerId="LiveId" clId="{2AA747E9-3056-4C8A-9219-44AE5113604A}" dt="2021-05-19T16:56:11.352" v="1260" actId="165"/>
          <ac:spMkLst>
            <pc:docMk/>
            <pc:sldMk cId="1095055991" sldId="261"/>
            <ac:spMk id="58" creationId="{8659F1B6-5DCF-48C7-B523-B2DF8CA4645B}"/>
          </ac:spMkLst>
        </pc:spChg>
        <pc:spChg chg="mod">
          <ac:chgData name="dhaval.sk.ca@gmail.com" userId="c9b32f74184d077f" providerId="LiveId" clId="{2AA747E9-3056-4C8A-9219-44AE5113604A}" dt="2021-05-19T18:04:41.371" v="4506"/>
          <ac:spMkLst>
            <pc:docMk/>
            <pc:sldMk cId="1095055991" sldId="261"/>
            <ac:spMk id="64" creationId="{47928825-B936-4B35-9A77-086EF44E84C4}"/>
          </ac:spMkLst>
        </pc:spChg>
        <pc:spChg chg="mod">
          <ac:chgData name="dhaval.sk.ca@gmail.com" userId="c9b32f74184d077f" providerId="LiveId" clId="{2AA747E9-3056-4C8A-9219-44AE5113604A}" dt="2021-05-19T18:04:41.371" v="4506"/>
          <ac:spMkLst>
            <pc:docMk/>
            <pc:sldMk cId="1095055991" sldId="261"/>
            <ac:spMk id="66" creationId="{6151EB1D-2743-40AA-83BE-4049BDEA7F4B}"/>
          </ac:spMkLst>
        </pc:spChg>
        <pc:spChg chg="mod">
          <ac:chgData name="dhaval.sk.ca@gmail.com" userId="c9b32f74184d077f" providerId="LiveId" clId="{2AA747E9-3056-4C8A-9219-44AE5113604A}" dt="2021-05-19T18:04:41.371" v="4506"/>
          <ac:spMkLst>
            <pc:docMk/>
            <pc:sldMk cId="1095055991" sldId="261"/>
            <ac:spMk id="67" creationId="{59A64157-31EF-41F1-8FC2-695C5ABCDA81}"/>
          </ac:spMkLst>
        </pc:spChg>
        <pc:grpChg chg="add mod topLvl">
          <ac:chgData name="dhaval.sk.ca@gmail.com" userId="c9b32f74184d077f" providerId="LiveId" clId="{2AA747E9-3056-4C8A-9219-44AE5113604A}" dt="2021-05-19T18:03:37.963" v="4466" actId="164"/>
          <ac:grpSpMkLst>
            <pc:docMk/>
            <pc:sldMk cId="1095055991" sldId="261"/>
            <ac:grpSpMk id="2" creationId="{BDF30E5C-42D2-4122-9A0F-D0E7BE161B2E}"/>
          </ac:grpSpMkLst>
        </pc:grpChg>
        <pc:grpChg chg="add del mod topLvl">
          <ac:chgData name="dhaval.sk.ca@gmail.com" userId="c9b32f74184d077f" providerId="LiveId" clId="{2AA747E9-3056-4C8A-9219-44AE5113604A}" dt="2021-05-19T16:56:45.253" v="1267" actId="165"/>
          <ac:grpSpMkLst>
            <pc:docMk/>
            <pc:sldMk cId="1095055991" sldId="261"/>
            <ac:grpSpMk id="4" creationId="{748BA72D-BD68-40D6-BEC6-082DF875C4FF}"/>
          </ac:grpSpMkLst>
        </pc:grpChg>
        <pc:grpChg chg="del mod">
          <ac:chgData name="dhaval.sk.ca@gmail.com" userId="c9b32f74184d077f" providerId="LiveId" clId="{2AA747E9-3056-4C8A-9219-44AE5113604A}" dt="2021-05-19T14:45:47.217" v="126" actId="478"/>
          <ac:grpSpMkLst>
            <pc:docMk/>
            <pc:sldMk cId="1095055991" sldId="261"/>
            <ac:grpSpMk id="9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4:47:51.093" v="164" actId="478"/>
          <ac:grpSpMkLst>
            <pc:docMk/>
            <pc:sldMk cId="1095055991" sldId="261"/>
            <ac:grpSpMk id="12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4:47:51.093" v="164" actId="478"/>
          <ac:grpSpMkLst>
            <pc:docMk/>
            <pc:sldMk cId="1095055991" sldId="261"/>
            <ac:grpSpMk id="15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4:47:51.093" v="164" actId="478"/>
          <ac:grpSpMkLst>
            <pc:docMk/>
            <pc:sldMk cId="1095055991" sldId="261"/>
            <ac:grpSpMk id="18" creationId="{00000000-0000-0000-0000-000000000000}"/>
          </ac:grpSpMkLst>
        </pc:grpChg>
        <pc:grpChg chg="add mod topLvl">
          <ac:chgData name="dhaval.sk.ca@gmail.com" userId="c9b32f74184d077f" providerId="LiveId" clId="{2AA747E9-3056-4C8A-9219-44AE5113604A}" dt="2021-05-19T18:03:44.407" v="4467" actId="164"/>
          <ac:grpSpMkLst>
            <pc:docMk/>
            <pc:sldMk cId="1095055991" sldId="261"/>
            <ac:grpSpMk id="27" creationId="{8BC06559-6EA5-4A01-BDFA-D688B460BB8C}"/>
          </ac:grpSpMkLst>
        </pc:grpChg>
        <pc:grpChg chg="add mod topLvl">
          <ac:chgData name="dhaval.sk.ca@gmail.com" userId="c9b32f74184d077f" providerId="LiveId" clId="{2AA747E9-3056-4C8A-9219-44AE5113604A}" dt="2021-05-19T18:04:03.410" v="4470" actId="164"/>
          <ac:grpSpMkLst>
            <pc:docMk/>
            <pc:sldMk cId="1095055991" sldId="261"/>
            <ac:grpSpMk id="31" creationId="{59EF2B2F-8268-45E1-A74E-1F76FB737690}"/>
          </ac:grpSpMkLst>
        </pc:grpChg>
        <pc:grpChg chg="add del mod">
          <ac:chgData name="dhaval.sk.ca@gmail.com" userId="c9b32f74184d077f" providerId="LiveId" clId="{2AA747E9-3056-4C8A-9219-44AE5113604A}" dt="2021-05-19T14:56:29.367" v="256" actId="478"/>
          <ac:grpSpMkLst>
            <pc:docMk/>
            <pc:sldMk cId="1095055991" sldId="261"/>
            <ac:grpSpMk id="35" creationId="{81B942C5-687E-472B-834D-BCE425399C5A}"/>
          </ac:grpSpMkLst>
        </pc:grpChg>
        <pc:grpChg chg="add mod topLvl">
          <ac:chgData name="dhaval.sk.ca@gmail.com" userId="c9b32f74184d077f" providerId="LiveId" clId="{2AA747E9-3056-4C8A-9219-44AE5113604A}" dt="2021-05-19T18:05:49.216" v="4523" actId="1076"/>
          <ac:grpSpMkLst>
            <pc:docMk/>
            <pc:sldMk cId="1095055991" sldId="261"/>
            <ac:grpSpMk id="38" creationId="{3D3D99D3-45C0-4BD1-9DC0-A0F9F17B765E}"/>
          </ac:grpSpMkLst>
        </pc:grpChg>
        <pc:grpChg chg="mod">
          <ac:chgData name="dhaval.sk.ca@gmail.com" userId="c9b32f74184d077f" providerId="LiveId" clId="{2AA747E9-3056-4C8A-9219-44AE5113604A}" dt="2021-05-19T16:56:11.352" v="1260" actId="165"/>
          <ac:grpSpMkLst>
            <pc:docMk/>
            <pc:sldMk cId="1095055991" sldId="261"/>
            <ac:grpSpMk id="40" creationId="{C90165AB-BB9E-44D4-9BF0-81200F1832FD}"/>
          </ac:grpSpMkLst>
        </pc:grpChg>
        <pc:grpChg chg="add mod topLvl">
          <ac:chgData name="dhaval.sk.ca@gmail.com" userId="c9b32f74184d077f" providerId="LiveId" clId="{2AA747E9-3056-4C8A-9219-44AE5113604A}" dt="2021-05-19T18:05:45.453" v="4522" actId="1076"/>
          <ac:grpSpMkLst>
            <pc:docMk/>
            <pc:sldMk cId="1095055991" sldId="261"/>
            <ac:grpSpMk id="43" creationId="{02810F40-ABEF-4753-8D6F-129DA1E1C36A}"/>
          </ac:grpSpMkLst>
        </pc:grpChg>
        <pc:grpChg chg="mod">
          <ac:chgData name="dhaval.sk.ca@gmail.com" userId="c9b32f74184d077f" providerId="LiveId" clId="{2AA747E9-3056-4C8A-9219-44AE5113604A}" dt="2021-05-19T16:56:11.352" v="1260" actId="165"/>
          <ac:grpSpMkLst>
            <pc:docMk/>
            <pc:sldMk cId="1095055991" sldId="261"/>
            <ac:grpSpMk id="45" creationId="{79527024-9483-4C8F-8B99-8F913EB691C3}"/>
          </ac:grpSpMkLst>
        </pc:grpChg>
        <pc:grpChg chg="add del mod">
          <ac:chgData name="dhaval.sk.ca@gmail.com" userId="c9b32f74184d077f" providerId="LiveId" clId="{2AA747E9-3056-4C8A-9219-44AE5113604A}" dt="2021-05-19T15:01:19.790" v="338" actId="165"/>
          <ac:grpSpMkLst>
            <pc:docMk/>
            <pc:sldMk cId="1095055991" sldId="261"/>
            <ac:grpSpMk id="48" creationId="{111A1F38-C979-4D8E-99D2-B65FB038BF86}"/>
          </ac:grpSpMkLst>
        </pc:grpChg>
        <pc:grpChg chg="mod topLvl">
          <ac:chgData name="dhaval.sk.ca@gmail.com" userId="c9b32f74184d077f" providerId="LiveId" clId="{2AA747E9-3056-4C8A-9219-44AE5113604A}" dt="2021-05-19T16:56:11.352" v="1260" actId="165"/>
          <ac:grpSpMkLst>
            <pc:docMk/>
            <pc:sldMk cId="1095055991" sldId="261"/>
            <ac:grpSpMk id="50" creationId="{CDF22B8F-7D2D-4CB9-9AFA-46F4CAE74F0D}"/>
          </ac:grpSpMkLst>
        </pc:grpChg>
        <pc:grpChg chg="add del mod topLvl">
          <ac:chgData name="dhaval.sk.ca@gmail.com" userId="c9b32f74184d077f" providerId="LiveId" clId="{2AA747E9-3056-4C8A-9219-44AE5113604A}" dt="2021-05-19T18:04:38.287" v="4505" actId="21"/>
          <ac:grpSpMkLst>
            <pc:docMk/>
            <pc:sldMk cId="1095055991" sldId="261"/>
            <ac:grpSpMk id="53" creationId="{003C8A01-F742-4F68-AD9A-40946DFD123B}"/>
          </ac:grpSpMkLst>
        </pc:grpChg>
        <pc:grpChg chg="add del mod topLvl">
          <ac:chgData name="dhaval.sk.ca@gmail.com" userId="c9b32f74184d077f" providerId="LiveId" clId="{2AA747E9-3056-4C8A-9219-44AE5113604A}" dt="2021-05-19T18:03:26.288" v="4465" actId="478"/>
          <ac:grpSpMkLst>
            <pc:docMk/>
            <pc:sldMk cId="1095055991" sldId="261"/>
            <ac:grpSpMk id="54" creationId="{1C8391F3-60FE-4174-966F-1BC06C1C4810}"/>
          </ac:grpSpMkLst>
        </pc:grpChg>
        <pc:grpChg chg="mod">
          <ac:chgData name="dhaval.sk.ca@gmail.com" userId="c9b32f74184d077f" providerId="LiveId" clId="{2AA747E9-3056-4C8A-9219-44AE5113604A}" dt="2021-05-19T16:56:11.352" v="1260" actId="165"/>
          <ac:grpSpMkLst>
            <pc:docMk/>
            <pc:sldMk cId="1095055991" sldId="261"/>
            <ac:grpSpMk id="56" creationId="{C38C0CD3-ECDC-4D9D-8480-E8E7A9373D31}"/>
          </ac:grpSpMkLst>
        </pc:grpChg>
        <pc:grpChg chg="add del mod">
          <ac:chgData name="dhaval.sk.ca@gmail.com" userId="c9b32f74184d077f" providerId="LiveId" clId="{2AA747E9-3056-4C8A-9219-44AE5113604A}" dt="2021-05-19T16:56:11.352" v="1260" actId="165"/>
          <ac:grpSpMkLst>
            <pc:docMk/>
            <pc:sldMk cId="1095055991" sldId="261"/>
            <ac:grpSpMk id="59" creationId="{F1EFD77D-FC2B-4CD3-912C-90C46A8EF551}"/>
          </ac:grpSpMkLst>
        </pc:grpChg>
        <pc:grpChg chg="add mod">
          <ac:chgData name="dhaval.sk.ca@gmail.com" userId="c9b32f74184d077f" providerId="LiveId" clId="{2AA747E9-3056-4C8A-9219-44AE5113604A}" dt="2021-05-19T18:05:24.721" v="4515" actId="1076"/>
          <ac:grpSpMkLst>
            <pc:docMk/>
            <pc:sldMk cId="1095055991" sldId="261"/>
            <ac:grpSpMk id="60" creationId="{895896E8-5001-4B89-BF33-15B50898B1A9}"/>
          </ac:grpSpMkLst>
        </pc:grpChg>
        <pc:grpChg chg="add mod">
          <ac:chgData name="dhaval.sk.ca@gmail.com" userId="c9b32f74184d077f" providerId="LiveId" clId="{2AA747E9-3056-4C8A-9219-44AE5113604A}" dt="2021-05-19T18:05:27.137" v="4516" actId="1076"/>
          <ac:grpSpMkLst>
            <pc:docMk/>
            <pc:sldMk cId="1095055991" sldId="261"/>
            <ac:grpSpMk id="61" creationId="{29206332-6646-4B49-AA67-7AB0F30FE293}"/>
          </ac:grpSpMkLst>
        </pc:grpChg>
        <pc:grpChg chg="add mod">
          <ac:chgData name="dhaval.sk.ca@gmail.com" userId="c9b32f74184d077f" providerId="LiveId" clId="{2AA747E9-3056-4C8A-9219-44AE5113604A}" dt="2021-05-19T18:05:30.629" v="4517" actId="1076"/>
          <ac:grpSpMkLst>
            <pc:docMk/>
            <pc:sldMk cId="1095055991" sldId="261"/>
            <ac:grpSpMk id="62" creationId="{F46B0AD8-1AC7-4E31-AFCD-B7EE94B113A4}"/>
          </ac:grpSpMkLst>
        </pc:grpChg>
        <pc:grpChg chg="add mod">
          <ac:chgData name="dhaval.sk.ca@gmail.com" userId="c9b32f74184d077f" providerId="LiveId" clId="{2AA747E9-3056-4C8A-9219-44AE5113604A}" dt="2021-05-19T18:05:32.744" v="4518" actId="1076"/>
          <ac:grpSpMkLst>
            <pc:docMk/>
            <pc:sldMk cId="1095055991" sldId="261"/>
            <ac:grpSpMk id="63" creationId="{95821A6A-67D7-4675-95FC-A2E39C8CE675}"/>
          </ac:grpSpMkLst>
        </pc:grpChg>
        <pc:grpChg chg="mod">
          <ac:chgData name="dhaval.sk.ca@gmail.com" userId="c9b32f74184d077f" providerId="LiveId" clId="{2AA747E9-3056-4C8A-9219-44AE5113604A}" dt="2021-05-19T18:04:41.371" v="4506"/>
          <ac:grpSpMkLst>
            <pc:docMk/>
            <pc:sldMk cId="1095055991" sldId="261"/>
            <ac:grpSpMk id="65" creationId="{C02B0BED-B29E-498A-9110-3C1900A7A35E}"/>
          </ac:grpSpMkLst>
        </pc:grp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61455909" sldId="262"/>
        </pc:sldMkLst>
      </pc:sldChg>
      <pc:sldChg chg="del">
        <pc:chgData name="dhaval.sk.ca@gmail.com" userId="c9b32f74184d077f" providerId="LiveId" clId="{2AA747E9-3056-4C8A-9219-44AE5113604A}" dt="2021-05-19T14:34:18.478" v="93" actId="47"/>
        <pc:sldMkLst>
          <pc:docMk/>
          <pc:sldMk cId="3101234267" sldId="264"/>
        </pc:sldMkLst>
      </pc:sldChg>
      <pc:sldChg chg="del">
        <pc:chgData name="dhaval.sk.ca@gmail.com" userId="c9b32f74184d077f" providerId="LiveId" clId="{2AA747E9-3056-4C8A-9219-44AE5113604A}" dt="2021-05-19T14:34:21.034" v="94" actId="47"/>
        <pc:sldMkLst>
          <pc:docMk/>
          <pc:sldMk cId="3239406661" sldId="265"/>
        </pc:sldMkLst>
      </pc:sldChg>
      <pc:sldChg chg="modSp del mod">
        <pc:chgData name="dhaval.sk.ca@gmail.com" userId="c9b32f74184d077f" providerId="LiveId" clId="{2AA747E9-3056-4C8A-9219-44AE5113604A}" dt="2021-05-19T18:00:46.704" v="4275" actId="47"/>
        <pc:sldMkLst>
          <pc:docMk/>
          <pc:sldMk cId="1728173269" sldId="267"/>
        </pc:sldMkLst>
        <pc:spChg chg="mod">
          <ac:chgData name="dhaval.sk.ca@gmail.com" userId="c9b32f74184d077f" providerId="LiveId" clId="{2AA747E9-3056-4C8A-9219-44AE5113604A}" dt="2021-05-19T15:59:10.712" v="481" actId="1076"/>
          <ac:spMkLst>
            <pc:docMk/>
            <pc:sldMk cId="1728173269" sldId="267"/>
            <ac:spMk id="91" creationId="{ACCCB0C9-C82E-45AE-BD93-671AE9EBAA49}"/>
          </ac:spMkLst>
        </pc:sp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311713667" sldId="269"/>
        </pc:sldMkLst>
      </pc:sldChg>
      <pc:sldChg chg="addSp delSp modSp mod modClrScheme chgLayout">
        <pc:chgData name="dhaval.sk.ca@gmail.com" userId="c9b32f74184d077f" providerId="LiveId" clId="{2AA747E9-3056-4C8A-9219-44AE5113604A}" dt="2021-05-19T17:31:56.366" v="3057" actId="20577"/>
        <pc:sldMkLst>
          <pc:docMk/>
          <pc:sldMk cId="3228106839" sldId="270"/>
        </pc:sldMkLst>
        <pc:spChg chg="add del">
          <ac:chgData name="dhaval.sk.ca@gmail.com" userId="c9b32f74184d077f" providerId="LiveId" clId="{2AA747E9-3056-4C8A-9219-44AE5113604A}" dt="2021-05-19T16:54:22.297" v="1251" actId="478"/>
          <ac:spMkLst>
            <pc:docMk/>
            <pc:sldMk cId="3228106839" sldId="270"/>
            <ac:spMk id="3" creationId="{1D93A1C2-30F3-4999-B30D-B00DC23C76BF}"/>
          </ac:spMkLst>
        </pc:spChg>
        <pc:spChg chg="add del">
          <ac:chgData name="dhaval.sk.ca@gmail.com" userId="c9b32f74184d077f" providerId="LiveId" clId="{2AA747E9-3056-4C8A-9219-44AE5113604A}" dt="2021-05-19T16:54:22.297" v="1251" actId="478"/>
          <ac:spMkLst>
            <pc:docMk/>
            <pc:sldMk cId="3228106839" sldId="270"/>
            <ac:spMk id="5" creationId="{FF2526D9-1515-4A42-8F0B-2E3CEDCA3FDD}"/>
          </ac:spMkLst>
        </pc:spChg>
        <pc:spChg chg="add mod">
          <ac:chgData name="dhaval.sk.ca@gmail.com" userId="c9b32f74184d077f" providerId="LiveId" clId="{2AA747E9-3056-4C8A-9219-44AE5113604A}" dt="2021-05-19T17:31:56.366" v="3057" actId="20577"/>
          <ac:spMkLst>
            <pc:docMk/>
            <pc:sldMk cId="3228106839" sldId="270"/>
            <ac:spMk id="6" creationId="{19F8229D-C08F-4B9A-AC87-DD3F86730CF1}"/>
          </ac:spMkLst>
        </pc:spChg>
        <pc:spChg chg="add del">
          <ac:chgData name="dhaval.sk.ca@gmail.com" userId="c9b32f74184d077f" providerId="LiveId" clId="{2AA747E9-3056-4C8A-9219-44AE5113604A}" dt="2021-05-19T16:54:22.297" v="1251" actId="478"/>
          <ac:spMkLst>
            <pc:docMk/>
            <pc:sldMk cId="3228106839" sldId="270"/>
            <ac:spMk id="7" creationId="{9FB933DE-B8D7-4988-A551-C80450EE2215}"/>
          </ac:spMkLst>
        </pc:spChg>
        <pc:spChg chg="add del mod">
          <ac:chgData name="dhaval.sk.ca@gmail.com" userId="c9b32f74184d077f" providerId="LiveId" clId="{2AA747E9-3056-4C8A-9219-44AE5113604A}" dt="2021-05-19T16:57:08.758" v="1270"/>
          <ac:spMkLst>
            <pc:docMk/>
            <pc:sldMk cId="3228106839" sldId="270"/>
            <ac:spMk id="18" creationId="{B359900F-D95C-4AA1-AE95-9184F39081A1}"/>
          </ac:spMkLst>
        </pc:spChg>
        <pc:spChg chg="add del mod">
          <ac:chgData name="dhaval.sk.ca@gmail.com" userId="c9b32f74184d077f" providerId="LiveId" clId="{2AA747E9-3056-4C8A-9219-44AE5113604A}" dt="2021-05-19T16:57:20.829" v="1272"/>
          <ac:spMkLst>
            <pc:docMk/>
            <pc:sldMk cId="3228106839" sldId="270"/>
            <ac:spMk id="19" creationId="{1C7D0DBF-8DFE-4B18-81C2-AE2861F1990E}"/>
          </ac:spMkLst>
        </pc:spChg>
        <pc:spChg chg="add del">
          <ac:chgData name="dhaval.sk.ca@gmail.com" userId="c9b32f74184d077f" providerId="LiveId" clId="{2AA747E9-3056-4C8A-9219-44AE5113604A}" dt="2021-05-19T16:57:39.976" v="1276" actId="22"/>
          <ac:spMkLst>
            <pc:docMk/>
            <pc:sldMk cId="3228106839" sldId="270"/>
            <ac:spMk id="20" creationId="{D1647A8D-FBF3-4E4A-8221-F4DCFF1AB9AB}"/>
          </ac:spMkLst>
        </pc:spChg>
        <pc:spChg chg="add mod">
          <ac:chgData name="dhaval.sk.ca@gmail.com" userId="c9b32f74184d077f" providerId="LiveId" clId="{2AA747E9-3056-4C8A-9219-44AE5113604A}" dt="2021-05-19T17:00:56.226" v="1339" actId="1076"/>
          <ac:spMkLst>
            <pc:docMk/>
            <pc:sldMk cId="3228106839" sldId="270"/>
            <ac:spMk id="21" creationId="{A4BDEBE4-7176-4C32-B2EF-4118FF992547}"/>
          </ac:spMkLst>
        </pc:spChg>
        <pc:spChg chg="del mod">
          <ac:chgData name="dhaval.sk.ca@gmail.com" userId="c9b32f74184d077f" providerId="LiveId" clId="{2AA747E9-3056-4C8A-9219-44AE5113604A}" dt="2021-05-19T16:58:55.902" v="1320" actId="478"/>
          <ac:spMkLst>
            <pc:docMk/>
            <pc:sldMk cId="3228106839" sldId="270"/>
            <ac:spMk id="22" creationId="{00000000-0000-0000-0000-000000000000}"/>
          </ac:spMkLst>
        </pc:spChg>
        <pc:grpChg chg="del">
          <ac:chgData name="dhaval.sk.ca@gmail.com" userId="c9b32f74184d077f" providerId="LiveId" clId="{2AA747E9-3056-4C8A-9219-44AE5113604A}" dt="2021-05-19T16:54:22.297" v="1251" actId="478"/>
          <ac:grpSpMkLst>
            <pc:docMk/>
            <pc:sldMk cId="3228106839" sldId="270"/>
            <ac:grpSpMk id="11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54:22.297" v="1251" actId="478"/>
          <ac:grpSpMkLst>
            <pc:docMk/>
            <pc:sldMk cId="3228106839" sldId="270"/>
            <ac:grpSpMk id="12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54:22.297" v="1251" actId="478"/>
          <ac:grpSpMkLst>
            <pc:docMk/>
            <pc:sldMk cId="3228106839" sldId="270"/>
            <ac:grpSpMk id="15" creationId="{00000000-0000-0000-0000-000000000000}"/>
          </ac:grpSpMkLst>
        </pc:grp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822026880" sldId="272"/>
        </pc:sldMkLst>
      </pc:sldChg>
      <pc:sldChg chg="addSp delSp modSp del">
        <pc:chgData name="dhaval.sk.ca@gmail.com" userId="c9b32f74184d077f" providerId="LiveId" clId="{2AA747E9-3056-4C8A-9219-44AE5113604A}" dt="2021-05-19T16:53:11.283" v="1248" actId="47"/>
        <pc:sldMkLst>
          <pc:docMk/>
          <pc:sldMk cId="1015111488" sldId="273"/>
        </pc:sldMkLst>
        <pc:spChg chg="add del mod">
          <ac:chgData name="dhaval.sk.ca@gmail.com" userId="c9b32f74184d077f" providerId="LiveId" clId="{2AA747E9-3056-4C8A-9219-44AE5113604A}" dt="2021-05-19T16:27:14.436" v="809"/>
          <ac:spMkLst>
            <pc:docMk/>
            <pc:sldMk cId="1015111488" sldId="273"/>
            <ac:spMk id="31" creationId="{80E87C27-E0BB-45DB-93EE-DBF8C438CFA5}"/>
          </ac:spMkLst>
        </pc:sp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081002161" sldId="274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8159971" sldId="275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954645631" sldId="276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054209037" sldId="277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158582720" sldId="278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031723142" sldId="279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02057988" sldId="280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942073344" sldId="281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934176707" sldId="282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854937047" sldId="283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271291892" sldId="284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94750665" sldId="285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925258923" sldId="286"/>
        </pc:sldMkLst>
      </pc:sldChg>
      <pc:sldChg chg="addSp delSp modSp del mod">
        <pc:chgData name="dhaval.sk.ca@gmail.com" userId="c9b32f74184d077f" providerId="LiveId" clId="{2AA747E9-3056-4C8A-9219-44AE5113604A}" dt="2021-05-19T18:00:46.704" v="4275" actId="47"/>
        <pc:sldMkLst>
          <pc:docMk/>
          <pc:sldMk cId="2751104331" sldId="287"/>
        </pc:sldMkLst>
        <pc:spChg chg="mod">
          <ac:chgData name="dhaval.sk.ca@gmail.com" userId="c9b32f74184d077f" providerId="LiveId" clId="{2AA747E9-3056-4C8A-9219-44AE5113604A}" dt="2021-05-19T16:22:22.838" v="771" actId="20577"/>
          <ac:spMkLst>
            <pc:docMk/>
            <pc:sldMk cId="2751104331" sldId="287"/>
            <ac:spMk id="2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2:27.261" v="772" actId="478"/>
          <ac:spMkLst>
            <pc:docMk/>
            <pc:sldMk cId="2751104331" sldId="287"/>
            <ac:spMk id="3" creationId="{00000000-0000-0000-0000-000000000000}"/>
          </ac:spMkLst>
        </pc:spChg>
        <pc:spChg chg="del mod">
          <ac:chgData name="dhaval.sk.ca@gmail.com" userId="c9b32f74184d077f" providerId="LiveId" clId="{2AA747E9-3056-4C8A-9219-44AE5113604A}" dt="2021-05-19T16:21:35.649" v="749" actId="478"/>
          <ac:spMkLst>
            <pc:docMk/>
            <pc:sldMk cId="2751104331" sldId="287"/>
            <ac:spMk id="5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6:22:29.795" v="773" actId="478"/>
          <ac:spMkLst>
            <pc:docMk/>
            <pc:sldMk cId="2751104331" sldId="287"/>
            <ac:spMk id="16" creationId="{43330397-EE72-4123-A4B3-2C8DDF6BA3CE}"/>
          </ac:spMkLst>
        </pc:spChg>
        <pc:spChg chg="del">
          <ac:chgData name="dhaval.sk.ca@gmail.com" userId="c9b32f74184d077f" providerId="LiveId" clId="{2AA747E9-3056-4C8A-9219-44AE5113604A}" dt="2021-05-19T16:26:38.274" v="802" actId="478"/>
          <ac:spMkLst>
            <pc:docMk/>
            <pc:sldMk cId="2751104331" sldId="287"/>
            <ac:spMk id="36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6:10.184" v="792" actId="478"/>
          <ac:spMkLst>
            <pc:docMk/>
            <pc:sldMk cId="2751104331" sldId="287"/>
            <ac:spMk id="37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6:19.503" v="795" actId="478"/>
          <ac:spMkLst>
            <pc:docMk/>
            <pc:sldMk cId="2751104331" sldId="287"/>
            <ac:spMk id="38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3:44.987" v="775" actId="478"/>
          <ac:spMkLst>
            <pc:docMk/>
            <pc:sldMk cId="2751104331" sldId="287"/>
            <ac:spMk id="39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6:43.841" v="804" actId="478"/>
          <ac:spMkLst>
            <pc:docMk/>
            <pc:sldMk cId="2751104331" sldId="287"/>
            <ac:spMk id="40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6:26:28.387" v="798" actId="478"/>
          <ac:spMkLst>
            <pc:docMk/>
            <pc:sldMk cId="2751104331" sldId="287"/>
            <ac:spMk id="41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6:23:59.569" v="783"/>
          <ac:spMkLst>
            <pc:docMk/>
            <pc:sldMk cId="2751104331" sldId="287"/>
            <ac:spMk id="60" creationId="{97EAEF96-04F2-45E9-9C94-56FC702E54E1}"/>
          </ac:spMkLst>
        </pc:spChg>
        <pc:spChg chg="add mod">
          <ac:chgData name="dhaval.sk.ca@gmail.com" userId="c9b32f74184d077f" providerId="LiveId" clId="{2AA747E9-3056-4C8A-9219-44AE5113604A}" dt="2021-05-19T16:25:56.824" v="791" actId="208"/>
          <ac:spMkLst>
            <pc:docMk/>
            <pc:sldMk cId="2751104331" sldId="287"/>
            <ac:spMk id="61" creationId="{3FD04335-5A21-40CA-8A01-802BC33B45D2}"/>
          </ac:spMkLst>
        </pc:spChg>
        <pc:spChg chg="add mod">
          <ac:chgData name="dhaval.sk.ca@gmail.com" userId="c9b32f74184d077f" providerId="LiveId" clId="{2AA747E9-3056-4C8A-9219-44AE5113604A}" dt="2021-05-19T16:26:14.968" v="794" actId="1076"/>
          <ac:spMkLst>
            <pc:docMk/>
            <pc:sldMk cId="2751104331" sldId="287"/>
            <ac:spMk id="62" creationId="{7DE862AA-D9BB-452D-B74D-FF82AD829538}"/>
          </ac:spMkLst>
        </pc:spChg>
        <pc:spChg chg="add mod">
          <ac:chgData name="dhaval.sk.ca@gmail.com" userId="c9b32f74184d077f" providerId="LiveId" clId="{2AA747E9-3056-4C8A-9219-44AE5113604A}" dt="2021-05-19T16:26:24.688" v="797" actId="1076"/>
          <ac:spMkLst>
            <pc:docMk/>
            <pc:sldMk cId="2751104331" sldId="287"/>
            <ac:spMk id="63" creationId="{D1F644F1-FD2B-4713-8E06-93DFDB925C77}"/>
          </ac:spMkLst>
        </pc:spChg>
        <pc:spChg chg="add mod">
          <ac:chgData name="dhaval.sk.ca@gmail.com" userId="c9b32f74184d077f" providerId="LiveId" clId="{2AA747E9-3056-4C8A-9219-44AE5113604A}" dt="2021-05-19T16:26:33.583" v="800" actId="1076"/>
          <ac:spMkLst>
            <pc:docMk/>
            <pc:sldMk cId="2751104331" sldId="287"/>
            <ac:spMk id="64" creationId="{38D9BC7F-5290-471F-AB78-660B624E7F71}"/>
          </ac:spMkLst>
        </pc:spChg>
        <pc:spChg chg="add mod">
          <ac:chgData name="dhaval.sk.ca@gmail.com" userId="c9b32f74184d077f" providerId="LiveId" clId="{2AA747E9-3056-4C8A-9219-44AE5113604A}" dt="2021-05-19T16:26:42.282" v="803" actId="1076"/>
          <ac:spMkLst>
            <pc:docMk/>
            <pc:sldMk cId="2751104331" sldId="287"/>
            <ac:spMk id="65" creationId="{72026B4D-B712-4CAF-A644-5E488B863007}"/>
          </ac:spMkLst>
        </pc:spChg>
        <pc:spChg chg="add mod">
          <ac:chgData name="dhaval.sk.ca@gmail.com" userId="c9b32f74184d077f" providerId="LiveId" clId="{2AA747E9-3056-4C8A-9219-44AE5113604A}" dt="2021-05-19T16:26:49.117" v="806" actId="1076"/>
          <ac:spMkLst>
            <pc:docMk/>
            <pc:sldMk cId="2751104331" sldId="287"/>
            <ac:spMk id="66" creationId="{7D1BF357-48FB-43D7-BBD9-A1BF277467DA}"/>
          </ac:spMkLst>
        </pc:spChg>
        <pc:picChg chg="add mod ord">
          <ac:chgData name="dhaval.sk.ca@gmail.com" userId="c9b32f74184d077f" providerId="LiveId" clId="{2AA747E9-3056-4C8A-9219-44AE5113604A}" dt="2021-05-19T16:22:08.662" v="755" actId="1076"/>
          <ac:picMkLst>
            <pc:docMk/>
            <pc:sldMk cId="2751104331" sldId="287"/>
            <ac:picMk id="13" creationId="{8A8B94D2-3A27-4DC8-9072-14CF82714382}"/>
          </ac:picMkLst>
        </pc:picChg>
        <pc:cxnChg chg="mod">
          <ac:chgData name="dhaval.sk.ca@gmail.com" userId="c9b32f74184d077f" providerId="LiveId" clId="{2AA747E9-3056-4C8A-9219-44AE5113604A}" dt="2021-05-19T16:21:57.610" v="754" actId="14100"/>
          <ac:cxnSpMkLst>
            <pc:docMk/>
            <pc:sldMk cId="2751104331" sldId="287"/>
            <ac:cxnSpMk id="31" creationId="{00000000-0000-0000-0000-000000000000}"/>
          </ac:cxnSpMkLst>
        </pc:cxnChg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3679858698" sldId="288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644330313" sldId="289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904991088" sldId="290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777298130" sldId="291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479480099" sldId="292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042041997" sldId="293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207463573" sldId="294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1894328975" sldId="296"/>
        </pc:sldMkLst>
      </pc:sldChg>
      <pc:sldChg chg="del">
        <pc:chgData name="dhaval.sk.ca@gmail.com" userId="c9b32f74184d077f" providerId="LiveId" clId="{2AA747E9-3056-4C8A-9219-44AE5113604A}" dt="2021-05-19T18:00:46.704" v="4275" actId="47"/>
        <pc:sldMkLst>
          <pc:docMk/>
          <pc:sldMk cId="2401026749" sldId="297"/>
        </pc:sldMkLst>
      </pc:sldChg>
      <pc:sldChg chg="addSp delSp modSp mod">
        <pc:chgData name="dhaval.sk.ca@gmail.com" userId="c9b32f74184d077f" providerId="LiveId" clId="{2AA747E9-3056-4C8A-9219-44AE5113604A}" dt="2021-05-19T18:07:17.329" v="4549" actId="1076"/>
        <pc:sldMkLst>
          <pc:docMk/>
          <pc:sldMk cId="3038474011" sldId="298"/>
        </pc:sldMkLst>
        <pc:spChg chg="mod">
          <ac:chgData name="dhaval.sk.ca@gmail.com" userId="c9b32f74184d077f" providerId="LiveId" clId="{2AA747E9-3056-4C8A-9219-44AE5113604A}" dt="2021-05-19T17:46:33.760" v="3830" actId="207"/>
          <ac:spMkLst>
            <pc:docMk/>
            <pc:sldMk cId="3038474011" sldId="298"/>
            <ac:spMk id="2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46:39.847" v="3831" actId="478"/>
          <ac:spMkLst>
            <pc:docMk/>
            <pc:sldMk cId="3038474011" sldId="298"/>
            <ac:spMk id="3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7:46:43.192" v="3832" actId="478"/>
          <ac:spMkLst>
            <pc:docMk/>
            <pc:sldMk cId="3038474011" sldId="298"/>
            <ac:spMk id="6" creationId="{F55D3C9D-509E-412E-B18D-BD65F6D83C96}"/>
          </ac:spMkLst>
        </pc:spChg>
        <pc:spChg chg="add del">
          <ac:chgData name="dhaval.sk.ca@gmail.com" userId="c9b32f74184d077f" providerId="LiveId" clId="{2AA747E9-3056-4C8A-9219-44AE5113604A}" dt="2021-05-19T17:52:56.078" v="3930" actId="478"/>
          <ac:spMkLst>
            <pc:docMk/>
            <pc:sldMk cId="3038474011" sldId="298"/>
            <ac:spMk id="8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8:00:38.125" v="4274" actId="1076"/>
          <ac:spMkLst>
            <pc:docMk/>
            <pc:sldMk cId="3038474011" sldId="298"/>
            <ac:spMk id="15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7:51:24.670" v="3926" actId="1076"/>
          <ac:spMkLst>
            <pc:docMk/>
            <pc:sldMk cId="3038474011" sldId="298"/>
            <ac:spMk id="18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7:50:34.944" v="3900" actId="20577"/>
          <ac:spMkLst>
            <pc:docMk/>
            <pc:sldMk cId="3038474011" sldId="298"/>
            <ac:spMk id="20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54:27.698" v="3953" actId="478"/>
          <ac:spMkLst>
            <pc:docMk/>
            <pc:sldMk cId="3038474011" sldId="298"/>
            <ac:spMk id="22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7:53:44.090" v="3937" actId="6549"/>
          <ac:spMkLst>
            <pc:docMk/>
            <pc:sldMk cId="3038474011" sldId="298"/>
            <ac:spMk id="26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7:57:46.901" v="4066"/>
          <ac:spMkLst>
            <pc:docMk/>
            <pc:sldMk cId="3038474011" sldId="298"/>
            <ac:spMk id="28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7:56:39.239" v="4033" actId="20577"/>
          <ac:spMkLst>
            <pc:docMk/>
            <pc:sldMk cId="3038474011" sldId="298"/>
            <ac:spMk id="29" creationId="{00000000-0000-0000-0000-000000000000}"/>
          </ac:spMkLst>
        </pc:spChg>
        <pc:spChg chg="del mod">
          <ac:chgData name="dhaval.sk.ca@gmail.com" userId="c9b32f74184d077f" providerId="LiveId" clId="{2AA747E9-3056-4C8A-9219-44AE5113604A}" dt="2021-05-19T17:55:00.073" v="3968" actId="478"/>
          <ac:spMkLst>
            <pc:docMk/>
            <pc:sldMk cId="3038474011" sldId="298"/>
            <ac:spMk id="30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49:44.700" v="3890" actId="478"/>
          <ac:spMkLst>
            <pc:docMk/>
            <pc:sldMk cId="3038474011" sldId="298"/>
            <ac:spMk id="34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49:55.014" v="3893" actId="478"/>
          <ac:spMkLst>
            <pc:docMk/>
            <pc:sldMk cId="3038474011" sldId="298"/>
            <ac:spMk id="35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49:29.442" v="3883" actId="478"/>
          <ac:spMkLst>
            <pc:docMk/>
            <pc:sldMk cId="3038474011" sldId="298"/>
            <ac:spMk id="36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7:50:10.337" v="3898" actId="478"/>
          <ac:spMkLst>
            <pc:docMk/>
            <pc:sldMk cId="3038474011" sldId="298"/>
            <ac:spMk id="37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7:52:58.723" v="3931" actId="478"/>
          <ac:spMkLst>
            <pc:docMk/>
            <pc:sldMk cId="3038474011" sldId="298"/>
            <ac:spMk id="38" creationId="{11895060-2D38-4EC5-8539-447E077039D4}"/>
          </ac:spMkLst>
        </pc:spChg>
        <pc:spChg chg="add del mod">
          <ac:chgData name="dhaval.sk.ca@gmail.com" userId="c9b32f74184d077f" providerId="LiveId" clId="{2AA747E9-3056-4C8A-9219-44AE5113604A}" dt="2021-05-19T17:49:39.961" v="3888"/>
          <ac:spMkLst>
            <pc:docMk/>
            <pc:sldMk cId="3038474011" sldId="298"/>
            <ac:spMk id="39" creationId="{1A3C2270-4132-411A-AA09-C4ABAC37C535}"/>
          </ac:spMkLst>
        </pc:spChg>
        <pc:spChg chg="add mod">
          <ac:chgData name="dhaval.sk.ca@gmail.com" userId="c9b32f74184d077f" providerId="LiveId" clId="{2AA747E9-3056-4C8A-9219-44AE5113604A}" dt="2021-05-19T17:49:49.695" v="3892" actId="1076"/>
          <ac:spMkLst>
            <pc:docMk/>
            <pc:sldMk cId="3038474011" sldId="298"/>
            <ac:spMk id="40" creationId="{3BAB78F5-8FCF-4FF9-96F2-08A23B0DE342}"/>
          </ac:spMkLst>
        </pc:spChg>
        <pc:spChg chg="add mod">
          <ac:chgData name="dhaval.sk.ca@gmail.com" userId="c9b32f74184d077f" providerId="LiveId" clId="{2AA747E9-3056-4C8A-9219-44AE5113604A}" dt="2021-05-19T17:50:05.470" v="3896" actId="1076"/>
          <ac:spMkLst>
            <pc:docMk/>
            <pc:sldMk cId="3038474011" sldId="298"/>
            <ac:spMk id="41" creationId="{B3ACF4CB-1DFE-4DAC-B99C-DC2E46FF6415}"/>
          </ac:spMkLst>
        </pc:spChg>
        <pc:spChg chg="add del mod">
          <ac:chgData name="dhaval.sk.ca@gmail.com" userId="c9b32f74184d077f" providerId="LiveId" clId="{2AA747E9-3056-4C8A-9219-44AE5113604A}" dt="2021-05-19T17:53:24.671" v="3934" actId="478"/>
          <ac:spMkLst>
            <pc:docMk/>
            <pc:sldMk cId="3038474011" sldId="298"/>
            <ac:spMk id="42" creationId="{2184AE7E-3659-493D-BFA2-5A6834B63129}"/>
          </ac:spMkLst>
        </pc:spChg>
        <pc:spChg chg="add mod">
          <ac:chgData name="dhaval.sk.ca@gmail.com" userId="c9b32f74184d077f" providerId="LiveId" clId="{2AA747E9-3056-4C8A-9219-44AE5113604A}" dt="2021-05-19T17:53:03.194" v="3933" actId="1076"/>
          <ac:spMkLst>
            <pc:docMk/>
            <pc:sldMk cId="3038474011" sldId="298"/>
            <ac:spMk id="43" creationId="{E56FDA0E-B75C-445F-A7CE-CBA576CB692B}"/>
          </ac:spMkLst>
        </pc:spChg>
        <pc:spChg chg="add mod">
          <ac:chgData name="dhaval.sk.ca@gmail.com" userId="c9b32f74184d077f" providerId="LiveId" clId="{2AA747E9-3056-4C8A-9219-44AE5113604A}" dt="2021-05-19T17:53:29.463" v="3936" actId="1076"/>
          <ac:spMkLst>
            <pc:docMk/>
            <pc:sldMk cId="3038474011" sldId="298"/>
            <ac:spMk id="44" creationId="{B75126A6-B1CF-4DD1-9477-5D3292F7AA93}"/>
          </ac:spMkLst>
        </pc:spChg>
        <pc:spChg chg="add mod">
          <ac:chgData name="dhaval.sk.ca@gmail.com" userId="c9b32f74184d077f" providerId="LiveId" clId="{2AA747E9-3056-4C8A-9219-44AE5113604A}" dt="2021-05-19T18:06:31.612" v="4527"/>
          <ac:spMkLst>
            <pc:docMk/>
            <pc:sldMk cId="3038474011" sldId="298"/>
            <ac:spMk id="45" creationId="{1B1A1A26-85B0-4BBE-8EAE-55334BD6816B}"/>
          </ac:spMkLst>
        </pc:spChg>
        <pc:spChg chg="add mod">
          <ac:chgData name="dhaval.sk.ca@gmail.com" userId="c9b32f74184d077f" providerId="LiveId" clId="{2AA747E9-3056-4C8A-9219-44AE5113604A}" dt="2021-05-19T17:54:44.545" v="3966" actId="20577"/>
          <ac:spMkLst>
            <pc:docMk/>
            <pc:sldMk cId="3038474011" sldId="298"/>
            <ac:spMk id="46" creationId="{0A7BAB21-2FBF-4064-A29C-D1A424722024}"/>
          </ac:spMkLst>
        </pc:spChg>
        <pc:spChg chg="add mod">
          <ac:chgData name="dhaval.sk.ca@gmail.com" userId="c9b32f74184d077f" providerId="LiveId" clId="{2AA747E9-3056-4C8A-9219-44AE5113604A}" dt="2021-05-19T17:55:20.635" v="3982" actId="20577"/>
          <ac:spMkLst>
            <pc:docMk/>
            <pc:sldMk cId="3038474011" sldId="298"/>
            <ac:spMk id="47" creationId="{28C7CF66-9FBD-40D9-B36F-B195273AC247}"/>
          </ac:spMkLst>
        </pc:spChg>
        <pc:spChg chg="add mod">
          <ac:chgData name="dhaval.sk.ca@gmail.com" userId="c9b32f74184d077f" providerId="LiveId" clId="{2AA747E9-3056-4C8A-9219-44AE5113604A}" dt="2021-05-19T17:55:59.398" v="4003" actId="14100"/>
          <ac:spMkLst>
            <pc:docMk/>
            <pc:sldMk cId="3038474011" sldId="298"/>
            <ac:spMk id="49" creationId="{FAB6F00B-AA41-4300-9592-1B4563BA24CE}"/>
          </ac:spMkLst>
        </pc:spChg>
        <pc:spChg chg="add mod">
          <ac:chgData name="dhaval.sk.ca@gmail.com" userId="c9b32f74184d077f" providerId="LiveId" clId="{2AA747E9-3056-4C8A-9219-44AE5113604A}" dt="2021-05-19T17:56:06.866" v="4007" actId="20577"/>
          <ac:spMkLst>
            <pc:docMk/>
            <pc:sldMk cId="3038474011" sldId="298"/>
            <ac:spMk id="50" creationId="{96298487-41EA-401D-96E9-97D090D39DDC}"/>
          </ac:spMkLst>
        </pc:spChg>
        <pc:spChg chg="add mod">
          <ac:chgData name="dhaval.sk.ca@gmail.com" userId="c9b32f74184d077f" providerId="LiveId" clId="{2AA747E9-3056-4C8A-9219-44AE5113604A}" dt="2021-05-19T17:56:14.306" v="4011" actId="20577"/>
          <ac:spMkLst>
            <pc:docMk/>
            <pc:sldMk cId="3038474011" sldId="298"/>
            <ac:spMk id="51" creationId="{9F0BDA6C-8E82-44F3-AD74-F75A34D55B97}"/>
          </ac:spMkLst>
        </pc:spChg>
        <pc:spChg chg="mod">
          <ac:chgData name="dhaval.sk.ca@gmail.com" userId="c9b32f74184d077f" providerId="LiveId" clId="{2AA747E9-3056-4C8A-9219-44AE5113604A}" dt="2021-05-19T18:00:26.509" v="4271" actId="20577"/>
          <ac:spMkLst>
            <pc:docMk/>
            <pc:sldMk cId="3038474011" sldId="298"/>
            <ac:spMk id="53" creationId="{01D6811E-6D16-4210-B80E-2AAE2B9576D7}"/>
          </ac:spMkLst>
        </pc:spChg>
        <pc:spChg chg="mod">
          <ac:chgData name="dhaval.sk.ca@gmail.com" userId="c9b32f74184d077f" providerId="LiveId" clId="{2AA747E9-3056-4C8A-9219-44AE5113604A}" dt="2021-05-19T18:00:00.355" v="4222" actId="20577"/>
          <ac:spMkLst>
            <pc:docMk/>
            <pc:sldMk cId="3038474011" sldId="298"/>
            <ac:spMk id="54" creationId="{94609300-7E98-4C41-B7AB-5D299C6FAA9B}"/>
          </ac:spMkLst>
        </pc:spChg>
        <pc:spChg chg="mod">
          <ac:chgData name="dhaval.sk.ca@gmail.com" userId="c9b32f74184d077f" providerId="LiveId" clId="{2AA747E9-3056-4C8A-9219-44AE5113604A}" dt="2021-05-19T17:59:51.823" v="4219"/>
          <ac:spMkLst>
            <pc:docMk/>
            <pc:sldMk cId="3038474011" sldId="298"/>
            <ac:spMk id="56" creationId="{CD7AC74C-86CC-4E70-A9AC-914AD5F587EE}"/>
          </ac:spMkLst>
        </pc:spChg>
        <pc:spChg chg="mod">
          <ac:chgData name="dhaval.sk.ca@gmail.com" userId="c9b32f74184d077f" providerId="LiveId" clId="{2AA747E9-3056-4C8A-9219-44AE5113604A}" dt="2021-05-19T17:59:51.823" v="4219"/>
          <ac:spMkLst>
            <pc:docMk/>
            <pc:sldMk cId="3038474011" sldId="298"/>
            <ac:spMk id="57" creationId="{E112A0CC-AD0D-4945-87AA-7F8FE96D7382}"/>
          </ac:spMkLst>
        </pc:spChg>
        <pc:spChg chg="add mod">
          <ac:chgData name="dhaval.sk.ca@gmail.com" userId="c9b32f74184d077f" providerId="LiveId" clId="{2AA747E9-3056-4C8A-9219-44AE5113604A}" dt="2021-05-19T18:07:17.329" v="4549" actId="1076"/>
          <ac:spMkLst>
            <pc:docMk/>
            <pc:sldMk cId="3038474011" sldId="298"/>
            <ac:spMk id="59" creationId="{AF0B53AB-5DB1-45C8-8F74-E27541AD8571}"/>
          </ac:spMkLst>
        </pc:spChg>
        <pc:spChg chg="add mod">
          <ac:chgData name="dhaval.sk.ca@gmail.com" userId="c9b32f74184d077f" providerId="LiveId" clId="{2AA747E9-3056-4C8A-9219-44AE5113604A}" dt="2021-05-19T18:06:58.915" v="4544" actId="20577"/>
          <ac:spMkLst>
            <pc:docMk/>
            <pc:sldMk cId="3038474011" sldId="298"/>
            <ac:spMk id="60" creationId="{2BFC777F-994F-4BC5-AFE0-870B25AC8FD5}"/>
          </ac:spMkLst>
        </pc:spChg>
        <pc:spChg chg="add mod">
          <ac:chgData name="dhaval.sk.ca@gmail.com" userId="c9b32f74184d077f" providerId="LiveId" clId="{2AA747E9-3056-4C8A-9219-44AE5113604A}" dt="2021-05-19T18:07:08.875" v="4548" actId="20577"/>
          <ac:spMkLst>
            <pc:docMk/>
            <pc:sldMk cId="3038474011" sldId="298"/>
            <ac:spMk id="61" creationId="{3037B6C8-AC26-4B7E-B76B-58EB16232403}"/>
          </ac:spMkLst>
        </pc:spChg>
        <pc:grpChg chg="del">
          <ac:chgData name="dhaval.sk.ca@gmail.com" userId="c9b32f74184d077f" providerId="LiveId" clId="{2AA747E9-3056-4C8A-9219-44AE5113604A}" dt="2021-05-19T17:50:38.583" v="3901" actId="478"/>
          <ac:grpSpMkLst>
            <pc:docMk/>
            <pc:sldMk cId="3038474011" sldId="298"/>
            <ac:grpSpMk id="19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7:50:44.668" v="3902" actId="478"/>
          <ac:grpSpMkLst>
            <pc:docMk/>
            <pc:sldMk cId="3038474011" sldId="298"/>
            <ac:grpSpMk id="23" creationId="{00000000-0000-0000-0000-000000000000}"/>
          </ac:grpSpMkLst>
        </pc:grpChg>
        <pc:grpChg chg="mod">
          <ac:chgData name="dhaval.sk.ca@gmail.com" userId="c9b32f74184d077f" providerId="LiveId" clId="{2AA747E9-3056-4C8A-9219-44AE5113604A}" dt="2021-05-19T18:00:35.762" v="4272" actId="1076"/>
          <ac:grpSpMkLst>
            <pc:docMk/>
            <pc:sldMk cId="3038474011" sldId="298"/>
            <ac:grpSpMk id="27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7:50:52.019" v="3903" actId="478"/>
          <ac:grpSpMkLst>
            <pc:docMk/>
            <pc:sldMk cId="3038474011" sldId="298"/>
            <ac:grpSpMk id="31" creationId="{00000000-0000-0000-0000-000000000000}"/>
          </ac:grpSpMkLst>
        </pc:grpChg>
        <pc:grpChg chg="add mod">
          <ac:chgData name="dhaval.sk.ca@gmail.com" userId="c9b32f74184d077f" providerId="LiveId" clId="{2AA747E9-3056-4C8A-9219-44AE5113604A}" dt="2021-05-19T17:59:58.217" v="4220" actId="1076"/>
          <ac:grpSpMkLst>
            <pc:docMk/>
            <pc:sldMk cId="3038474011" sldId="298"/>
            <ac:grpSpMk id="52" creationId="{578054A6-38A9-4071-93A2-52A7381AA683}"/>
          </ac:grpSpMkLst>
        </pc:grpChg>
        <pc:grpChg chg="add mod">
          <ac:chgData name="dhaval.sk.ca@gmail.com" userId="c9b32f74184d077f" providerId="LiveId" clId="{2AA747E9-3056-4C8A-9219-44AE5113604A}" dt="2021-05-19T17:59:51.823" v="4219"/>
          <ac:grpSpMkLst>
            <pc:docMk/>
            <pc:sldMk cId="3038474011" sldId="298"/>
            <ac:grpSpMk id="55" creationId="{29BA2D0B-05B7-440A-81A9-C9A8C4330C96}"/>
          </ac:grpSpMkLst>
        </pc:grpChg>
      </pc:sldChg>
      <pc:sldChg chg="addSp delSp modSp add mod">
        <pc:chgData name="dhaval.sk.ca@gmail.com" userId="c9b32f74184d077f" providerId="LiveId" clId="{2AA747E9-3056-4C8A-9219-44AE5113604A}" dt="2021-05-19T16:54:54.552" v="1254" actId="207"/>
        <pc:sldMkLst>
          <pc:docMk/>
          <pc:sldMk cId="1671583270" sldId="299"/>
        </pc:sldMkLst>
        <pc:spChg chg="mod">
          <ac:chgData name="dhaval.sk.ca@gmail.com" userId="c9b32f74184d077f" providerId="LiveId" clId="{2AA747E9-3056-4C8A-9219-44AE5113604A}" dt="2021-05-19T16:54:54.552" v="1254" actId="207"/>
          <ac:spMkLst>
            <pc:docMk/>
            <pc:sldMk cId="1671583270" sldId="299"/>
            <ac:spMk id="2" creationId="{00000000-0000-0000-0000-000000000000}"/>
          </ac:spMkLst>
        </pc:spChg>
        <pc:spChg chg="del mod">
          <ac:chgData name="dhaval.sk.ca@gmail.com" userId="c9b32f74184d077f" providerId="LiveId" clId="{2AA747E9-3056-4C8A-9219-44AE5113604A}" dt="2021-05-19T16:08:23.652" v="635" actId="478"/>
          <ac:spMkLst>
            <pc:docMk/>
            <pc:sldMk cId="1671583270" sldId="299"/>
            <ac:spMk id="3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5:54.975" v="460" actId="1076"/>
          <ac:spMkLst>
            <pc:docMk/>
            <pc:sldMk cId="1671583270" sldId="299"/>
            <ac:spMk id="5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6:23.398" v="463" actId="1076"/>
          <ac:spMkLst>
            <pc:docMk/>
            <pc:sldMk cId="1671583270" sldId="299"/>
            <ac:spMk id="6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5:52.790" v="459" actId="1076"/>
          <ac:spMkLst>
            <pc:docMk/>
            <pc:sldMk cId="1671583270" sldId="299"/>
            <ac:spMk id="7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6:34.419" v="464" actId="1076"/>
          <ac:spMkLst>
            <pc:docMk/>
            <pc:sldMk cId="1671583270" sldId="299"/>
            <ac:spMk id="8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5:20.390" v="451" actId="478"/>
          <ac:spMkLst>
            <pc:docMk/>
            <pc:sldMk cId="1671583270" sldId="299"/>
            <ac:spMk id="9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0:14.718" v="492" actId="1076"/>
          <ac:spMkLst>
            <pc:docMk/>
            <pc:sldMk cId="1671583270" sldId="299"/>
            <ac:spMk id="10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9:47.588" v="485" actId="14100"/>
          <ac:spMkLst>
            <pc:docMk/>
            <pc:sldMk cId="1671583270" sldId="299"/>
            <ac:spMk id="13" creationId="{00000000-0000-0000-0000-000000000000}"/>
          </ac:spMkLst>
        </pc:spChg>
        <pc:spChg chg="del mod">
          <ac:chgData name="dhaval.sk.ca@gmail.com" userId="c9b32f74184d077f" providerId="LiveId" clId="{2AA747E9-3056-4C8A-9219-44AE5113604A}" dt="2021-05-19T16:05:00.301" v="561" actId="478"/>
          <ac:spMkLst>
            <pc:docMk/>
            <pc:sldMk cId="1671583270" sldId="299"/>
            <ac:spMk id="15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0:11.632" v="491" actId="1076"/>
          <ac:spMkLst>
            <pc:docMk/>
            <pc:sldMk cId="1671583270" sldId="299"/>
            <ac:spMk id="16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5:59:51.553" v="486" actId="14100"/>
          <ac:spMkLst>
            <pc:docMk/>
            <pc:sldMk cId="1671583270" sldId="299"/>
            <ac:spMk id="17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2:35.784" v="438" actId="478"/>
          <ac:spMkLst>
            <pc:docMk/>
            <pc:sldMk cId="1671583270" sldId="299"/>
            <ac:spMk id="19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5:26.797" v="453" actId="478"/>
          <ac:spMkLst>
            <pc:docMk/>
            <pc:sldMk cId="1671583270" sldId="299"/>
            <ac:spMk id="20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4:30.321" v="449" actId="478"/>
          <ac:spMkLst>
            <pc:docMk/>
            <pc:sldMk cId="1671583270" sldId="299"/>
            <ac:spMk id="21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1:10.232" v="433" actId="478"/>
          <ac:spMkLst>
            <pc:docMk/>
            <pc:sldMk cId="1671583270" sldId="299"/>
            <ac:spMk id="22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9:24.729" v="482" actId="478"/>
          <ac:spMkLst>
            <pc:docMk/>
            <pc:sldMk cId="1671583270" sldId="299"/>
            <ac:spMk id="23" creationId="{00000000-0000-0000-0000-000000000000}"/>
          </ac:spMkLst>
        </pc:spChg>
        <pc:spChg chg="del">
          <ac:chgData name="dhaval.sk.ca@gmail.com" userId="c9b32f74184d077f" providerId="LiveId" clId="{2AA747E9-3056-4C8A-9219-44AE5113604A}" dt="2021-05-19T15:53:29.179" v="441" actId="478"/>
          <ac:spMkLst>
            <pc:docMk/>
            <pc:sldMk cId="1671583270" sldId="299"/>
            <ac:spMk id="24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3:14.012" v="556"/>
          <ac:spMkLst>
            <pc:docMk/>
            <pc:sldMk cId="1671583270" sldId="299"/>
            <ac:spMk id="35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6:25.065" v="575" actId="20577"/>
          <ac:spMkLst>
            <pc:docMk/>
            <pc:sldMk cId="1671583270" sldId="299"/>
            <ac:spMk id="36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8:04.376" v="633" actId="1076"/>
          <ac:spMkLst>
            <pc:docMk/>
            <pc:sldMk cId="1671583270" sldId="299"/>
            <ac:spMk id="38" creationId="{00000000-0000-0000-0000-000000000000}"/>
          </ac:spMkLst>
        </pc:spChg>
        <pc:spChg chg="mod">
          <ac:chgData name="dhaval.sk.ca@gmail.com" userId="c9b32f74184d077f" providerId="LiveId" clId="{2AA747E9-3056-4C8A-9219-44AE5113604A}" dt="2021-05-19T16:06:41.784" v="631" actId="20577"/>
          <ac:spMkLst>
            <pc:docMk/>
            <pc:sldMk cId="1671583270" sldId="299"/>
            <ac:spMk id="39" creationId="{00000000-0000-0000-0000-000000000000}"/>
          </ac:spMkLst>
        </pc:spChg>
        <pc:spChg chg="add mod">
          <ac:chgData name="dhaval.sk.ca@gmail.com" userId="c9b32f74184d077f" providerId="LiveId" clId="{2AA747E9-3056-4C8A-9219-44AE5113604A}" dt="2021-05-19T16:00:06.568" v="490" actId="1076"/>
          <ac:spMkLst>
            <pc:docMk/>
            <pc:sldMk cId="1671583270" sldId="299"/>
            <ac:spMk id="40" creationId="{92AF40E0-FDBB-43B7-A6DF-76A6A44CB976}"/>
          </ac:spMkLst>
        </pc:spChg>
        <pc:spChg chg="add mod">
          <ac:chgData name="dhaval.sk.ca@gmail.com" userId="c9b32f74184d077f" providerId="LiveId" clId="{2AA747E9-3056-4C8A-9219-44AE5113604A}" dt="2021-05-19T16:00:02.844" v="489" actId="1076"/>
          <ac:spMkLst>
            <pc:docMk/>
            <pc:sldMk cId="1671583270" sldId="299"/>
            <ac:spMk id="41" creationId="{C6999189-01BD-4CA5-9BC3-A8FDA8387096}"/>
          </ac:spMkLst>
        </pc:spChg>
        <pc:spChg chg="add mod">
          <ac:chgData name="dhaval.sk.ca@gmail.com" userId="c9b32f74184d077f" providerId="LiveId" clId="{2AA747E9-3056-4C8A-9219-44AE5113604A}" dt="2021-05-19T16:29:58.639" v="811" actId="207"/>
          <ac:spMkLst>
            <pc:docMk/>
            <pc:sldMk cId="1671583270" sldId="299"/>
            <ac:spMk id="42" creationId="{C3C177A5-4D7E-4916-90E5-90F6611CE4F2}"/>
          </ac:spMkLst>
        </pc:spChg>
        <pc:spChg chg="add mod">
          <ac:chgData name="dhaval.sk.ca@gmail.com" userId="c9b32f74184d077f" providerId="LiveId" clId="{2AA747E9-3056-4C8A-9219-44AE5113604A}" dt="2021-05-19T16:00:24.180" v="494" actId="1076"/>
          <ac:spMkLst>
            <pc:docMk/>
            <pc:sldMk cId="1671583270" sldId="299"/>
            <ac:spMk id="43" creationId="{A4319F9B-A551-4958-9634-5792E3DAAF5B}"/>
          </ac:spMkLst>
        </pc:spChg>
        <pc:spChg chg="add mod">
          <ac:chgData name="dhaval.sk.ca@gmail.com" userId="c9b32f74184d077f" providerId="LiveId" clId="{2AA747E9-3056-4C8A-9219-44AE5113604A}" dt="2021-05-19T16:00:35.113" v="496" actId="1076"/>
          <ac:spMkLst>
            <pc:docMk/>
            <pc:sldMk cId="1671583270" sldId="299"/>
            <ac:spMk id="44" creationId="{EF590BE3-E5E6-44AF-9902-79CECC6275BE}"/>
          </ac:spMkLst>
        </pc:spChg>
        <pc:spChg chg="mod">
          <ac:chgData name="dhaval.sk.ca@gmail.com" userId="c9b32f74184d077f" providerId="LiveId" clId="{2AA747E9-3056-4C8A-9219-44AE5113604A}" dt="2021-05-19T16:11:05.371" v="706" actId="20577"/>
          <ac:spMkLst>
            <pc:docMk/>
            <pc:sldMk cId="1671583270" sldId="299"/>
            <ac:spMk id="46" creationId="{06F1BDB9-77DA-459B-8874-79D8EE08D460}"/>
          </ac:spMkLst>
        </pc:spChg>
        <pc:spChg chg="mod">
          <ac:chgData name="dhaval.sk.ca@gmail.com" userId="c9b32f74184d077f" providerId="LiveId" clId="{2AA747E9-3056-4C8A-9219-44AE5113604A}" dt="2021-05-19T16:10:42.317" v="686" actId="14100"/>
          <ac:spMkLst>
            <pc:docMk/>
            <pc:sldMk cId="1671583270" sldId="299"/>
            <ac:spMk id="47" creationId="{0B88C645-6EE7-4175-AFFE-121DD5602C4D}"/>
          </ac:spMkLst>
        </pc:spChg>
        <pc:spChg chg="mod">
          <ac:chgData name="dhaval.sk.ca@gmail.com" userId="c9b32f74184d077f" providerId="LiveId" clId="{2AA747E9-3056-4C8A-9219-44AE5113604A}" dt="2021-05-19T16:12:50.926" v="743" actId="1076"/>
          <ac:spMkLst>
            <pc:docMk/>
            <pc:sldMk cId="1671583270" sldId="299"/>
            <ac:spMk id="49" creationId="{0E4CC5F8-914B-4157-9DBD-294064D2F9E4}"/>
          </ac:spMkLst>
        </pc:spChg>
        <pc:spChg chg="mod">
          <ac:chgData name="dhaval.sk.ca@gmail.com" userId="c9b32f74184d077f" providerId="LiveId" clId="{2AA747E9-3056-4C8A-9219-44AE5113604A}" dt="2021-05-19T16:12:19.143" v="738" actId="20577"/>
          <ac:spMkLst>
            <pc:docMk/>
            <pc:sldMk cId="1671583270" sldId="299"/>
            <ac:spMk id="50" creationId="{FABFBB54-C100-482A-A92D-ED05CD150693}"/>
          </ac:spMkLst>
        </pc:spChg>
        <pc:grpChg chg="del">
          <ac:chgData name="dhaval.sk.ca@gmail.com" userId="c9b32f74184d077f" providerId="LiveId" clId="{2AA747E9-3056-4C8A-9219-44AE5113604A}" dt="2021-05-19T16:08:34.097" v="636" actId="478"/>
          <ac:grpSpMkLst>
            <pc:docMk/>
            <pc:sldMk cId="1671583270" sldId="299"/>
            <ac:grpSpMk id="25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08:37.295" v="637" actId="478"/>
          <ac:grpSpMkLst>
            <pc:docMk/>
            <pc:sldMk cId="1671583270" sldId="299"/>
            <ac:grpSpMk id="28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08:39.698" v="638" actId="478"/>
          <ac:grpSpMkLst>
            <pc:docMk/>
            <pc:sldMk cId="1671583270" sldId="299"/>
            <ac:grpSpMk id="31" creationId="{00000000-0000-0000-0000-000000000000}"/>
          </ac:grpSpMkLst>
        </pc:grpChg>
        <pc:grpChg chg="mod">
          <ac:chgData name="dhaval.sk.ca@gmail.com" userId="c9b32f74184d077f" providerId="LiveId" clId="{2AA747E9-3056-4C8A-9219-44AE5113604A}" dt="2021-05-19T16:07:56.689" v="632" actId="1076"/>
          <ac:grpSpMkLst>
            <pc:docMk/>
            <pc:sldMk cId="1671583270" sldId="299"/>
            <ac:grpSpMk id="34" creationId="{00000000-0000-0000-0000-000000000000}"/>
          </ac:grpSpMkLst>
        </pc:grpChg>
        <pc:grpChg chg="mod">
          <ac:chgData name="dhaval.sk.ca@gmail.com" userId="c9b32f74184d077f" providerId="LiveId" clId="{2AA747E9-3056-4C8A-9219-44AE5113604A}" dt="2021-05-19T16:08:56.416" v="642" actId="1076"/>
          <ac:grpSpMkLst>
            <pc:docMk/>
            <pc:sldMk cId="1671583270" sldId="299"/>
            <ac:grpSpMk id="37" creationId="{00000000-0000-0000-0000-000000000000}"/>
          </ac:grpSpMkLst>
        </pc:grpChg>
        <pc:grpChg chg="add mod">
          <ac:chgData name="dhaval.sk.ca@gmail.com" userId="c9b32f74184d077f" providerId="LiveId" clId="{2AA747E9-3056-4C8A-9219-44AE5113604A}" dt="2021-05-19T16:13:00.113" v="744" actId="1076"/>
          <ac:grpSpMkLst>
            <pc:docMk/>
            <pc:sldMk cId="1671583270" sldId="299"/>
            <ac:grpSpMk id="45" creationId="{3D6C68F9-1FE5-4FD1-9C49-F3BF1D47B23D}"/>
          </ac:grpSpMkLst>
        </pc:grpChg>
        <pc:grpChg chg="add mod">
          <ac:chgData name="dhaval.sk.ca@gmail.com" userId="c9b32f74184d077f" providerId="LiveId" clId="{2AA747E9-3056-4C8A-9219-44AE5113604A}" dt="2021-05-19T16:12:43.041" v="742" actId="1076"/>
          <ac:grpSpMkLst>
            <pc:docMk/>
            <pc:sldMk cId="1671583270" sldId="299"/>
            <ac:grpSpMk id="48" creationId="{4361103C-CC59-431E-956C-3309D93D8F6C}"/>
          </ac:grpSpMkLst>
        </pc:grpChg>
      </pc:sldChg>
      <pc:sldChg chg="new del">
        <pc:chgData name="dhaval.sk.ca@gmail.com" userId="c9b32f74184d077f" providerId="LiveId" clId="{2AA747E9-3056-4C8A-9219-44AE5113604A}" dt="2021-05-19T14:35:01.971" v="96" actId="2696"/>
        <pc:sldMkLst>
          <pc:docMk/>
          <pc:sldMk cId="3528293667" sldId="299"/>
        </pc:sldMkLst>
      </pc:sldChg>
      <pc:sldChg chg="addSp delSp modSp add mod setBg modClrScheme chgLayout">
        <pc:chgData name="dhaval.sk.ca@gmail.com" userId="c9b32f74184d077f" providerId="LiveId" clId="{2AA747E9-3056-4C8A-9219-44AE5113604A}" dt="2021-05-19T16:59:19.492" v="1332" actId="108"/>
        <pc:sldMkLst>
          <pc:docMk/>
          <pc:sldMk cId="1128012670" sldId="300"/>
        </pc:sldMkLst>
        <pc:spChg chg="mod ord">
          <ac:chgData name="dhaval.sk.ca@gmail.com" userId="c9b32f74184d077f" providerId="LiveId" clId="{2AA747E9-3056-4C8A-9219-44AE5113604A}" dt="2021-05-19T16:55:00.847" v="1255" actId="207"/>
          <ac:spMkLst>
            <pc:docMk/>
            <pc:sldMk cId="1128012670" sldId="300"/>
            <ac:spMk id="2" creationId="{00000000-0000-0000-0000-000000000000}"/>
          </ac:spMkLst>
        </pc:spChg>
        <pc:spChg chg="add del mod">
          <ac:chgData name="dhaval.sk.ca@gmail.com" userId="c9b32f74184d077f" providerId="LiveId" clId="{2AA747E9-3056-4C8A-9219-44AE5113604A}" dt="2021-05-19T16:33:04.221" v="851" actId="6264"/>
          <ac:spMkLst>
            <pc:docMk/>
            <pc:sldMk cId="1128012670" sldId="300"/>
            <ac:spMk id="3" creationId="{6AB1C837-2AE7-4DA6-B5E9-017862A36FAE}"/>
          </ac:spMkLst>
        </pc:spChg>
        <pc:spChg chg="add del mod ord">
          <ac:chgData name="dhaval.sk.ca@gmail.com" userId="c9b32f74184d077f" providerId="LiveId" clId="{2AA747E9-3056-4C8A-9219-44AE5113604A}" dt="2021-05-19T16:33:04.221" v="851" actId="6264"/>
          <ac:spMkLst>
            <pc:docMk/>
            <pc:sldMk cId="1128012670" sldId="300"/>
            <ac:spMk id="4" creationId="{F03D1CB2-6A6E-4CF2-9A1D-FB01AC4C051E}"/>
          </ac:spMkLst>
        </pc:spChg>
        <pc:spChg chg="add del mod ord">
          <ac:chgData name="dhaval.sk.ca@gmail.com" userId="c9b32f74184d077f" providerId="LiveId" clId="{2AA747E9-3056-4C8A-9219-44AE5113604A}" dt="2021-05-19T16:32:33.835" v="848" actId="700"/>
          <ac:spMkLst>
            <pc:docMk/>
            <pc:sldMk cId="1128012670" sldId="300"/>
            <ac:spMk id="5" creationId="{C1E758D3-5A4B-4F47-A63E-F2D989258F5F}"/>
          </ac:spMkLst>
        </pc:spChg>
        <pc:spChg chg="add del mod ord">
          <ac:chgData name="dhaval.sk.ca@gmail.com" userId="c9b32f74184d077f" providerId="LiveId" clId="{2AA747E9-3056-4C8A-9219-44AE5113604A}" dt="2021-05-19T16:32:33.835" v="848" actId="700"/>
          <ac:spMkLst>
            <pc:docMk/>
            <pc:sldMk cId="1128012670" sldId="300"/>
            <ac:spMk id="14" creationId="{5F8920E6-50B8-4E88-9CA8-54B21E267E49}"/>
          </ac:spMkLst>
        </pc:spChg>
        <pc:spChg chg="add del mod ord">
          <ac:chgData name="dhaval.sk.ca@gmail.com" userId="c9b32f74184d077f" providerId="LiveId" clId="{2AA747E9-3056-4C8A-9219-44AE5113604A}" dt="2021-05-19T16:32:33.835" v="848" actId="700"/>
          <ac:spMkLst>
            <pc:docMk/>
            <pc:sldMk cId="1128012670" sldId="300"/>
            <ac:spMk id="15" creationId="{FBBBF040-4956-4B2B-B102-88A02C85C46C}"/>
          </ac:spMkLst>
        </pc:spChg>
        <pc:spChg chg="add del mod ord">
          <ac:chgData name="dhaval.sk.ca@gmail.com" userId="c9b32f74184d077f" providerId="LiveId" clId="{2AA747E9-3056-4C8A-9219-44AE5113604A}" dt="2021-05-19T16:32:33.835" v="848" actId="700"/>
          <ac:spMkLst>
            <pc:docMk/>
            <pc:sldMk cId="1128012670" sldId="300"/>
            <ac:spMk id="16" creationId="{878E085D-2D2E-4DD5-B66B-6EFF8776FD24}"/>
          </ac:spMkLst>
        </pc:spChg>
        <pc:spChg chg="del mod topLvl">
          <ac:chgData name="dhaval.sk.ca@gmail.com" userId="c9b32f74184d077f" providerId="LiveId" clId="{2AA747E9-3056-4C8A-9219-44AE5113604A}" dt="2021-05-19T16:36:19.492" v="1004" actId="478"/>
          <ac:spMkLst>
            <pc:docMk/>
            <pc:sldMk cId="1128012670" sldId="300"/>
            <ac:spMk id="43" creationId="{00000000-0000-0000-0000-000000000000}"/>
          </ac:spMkLst>
        </pc:spChg>
        <pc:spChg chg="mod topLvl">
          <ac:chgData name="dhaval.sk.ca@gmail.com" userId="c9b32f74184d077f" providerId="LiveId" clId="{2AA747E9-3056-4C8A-9219-44AE5113604A}" dt="2021-05-19T16:59:19.492" v="1332" actId="108"/>
          <ac:spMkLst>
            <pc:docMk/>
            <pc:sldMk cId="1128012670" sldId="300"/>
            <ac:spMk id="44" creationId="{00000000-0000-0000-0000-000000000000}"/>
          </ac:spMkLst>
        </pc:spChg>
        <pc:spChg chg="del topLvl">
          <ac:chgData name="dhaval.sk.ca@gmail.com" userId="c9b32f74184d077f" providerId="LiveId" clId="{2AA747E9-3056-4C8A-9219-44AE5113604A}" dt="2021-05-19T16:36:10.238" v="1002" actId="478"/>
          <ac:spMkLst>
            <pc:docMk/>
            <pc:sldMk cId="1128012670" sldId="300"/>
            <ac:spMk id="46" creationId="{00000000-0000-0000-0000-000000000000}"/>
          </ac:spMkLst>
        </pc:spChg>
        <pc:spChg chg="mod topLvl">
          <ac:chgData name="dhaval.sk.ca@gmail.com" userId="c9b32f74184d077f" providerId="LiveId" clId="{2AA747E9-3056-4C8A-9219-44AE5113604A}" dt="2021-05-19T16:36:15.040" v="1003" actId="1076"/>
          <ac:spMkLst>
            <pc:docMk/>
            <pc:sldMk cId="1128012670" sldId="300"/>
            <ac:spMk id="47" creationId="{00000000-0000-0000-0000-000000000000}"/>
          </ac:spMkLst>
        </pc:spChg>
        <pc:spChg chg="add mod">
          <ac:chgData name="dhaval.sk.ca@gmail.com" userId="c9b32f74184d077f" providerId="LiveId" clId="{2AA747E9-3056-4C8A-9219-44AE5113604A}" dt="2021-05-19T16:37:56.675" v="1015"/>
          <ac:spMkLst>
            <pc:docMk/>
            <pc:sldMk cId="1128012670" sldId="300"/>
            <ac:spMk id="60" creationId="{7AD9E8C0-1B4E-40E0-B16C-0AD09772AC54}"/>
          </ac:spMkLst>
        </pc:spChg>
        <pc:spChg chg="add mod">
          <ac:chgData name="dhaval.sk.ca@gmail.com" userId="c9b32f74184d077f" providerId="LiveId" clId="{2AA747E9-3056-4C8A-9219-44AE5113604A}" dt="2021-05-19T16:40:50.148" v="1057" actId="20577"/>
          <ac:spMkLst>
            <pc:docMk/>
            <pc:sldMk cId="1128012670" sldId="300"/>
            <ac:spMk id="67" creationId="{66338367-B785-4FBE-AA7E-2ED3B224EC2C}"/>
          </ac:spMkLst>
        </pc:spChg>
        <pc:spChg chg="add mod">
          <ac:chgData name="dhaval.sk.ca@gmail.com" userId="c9b32f74184d077f" providerId="LiveId" clId="{2AA747E9-3056-4C8A-9219-44AE5113604A}" dt="2021-05-19T16:47:41.247" v="1139" actId="20577"/>
          <ac:spMkLst>
            <pc:docMk/>
            <pc:sldMk cId="1128012670" sldId="300"/>
            <ac:spMk id="68" creationId="{3DCC6478-1A3D-45AE-B4C6-0B767624DC42}"/>
          </ac:spMkLst>
        </pc:spChg>
        <pc:spChg chg="add del mod">
          <ac:chgData name="dhaval.sk.ca@gmail.com" userId="c9b32f74184d077f" providerId="LiveId" clId="{2AA747E9-3056-4C8A-9219-44AE5113604A}" dt="2021-05-19T16:50:15.217" v="1247" actId="20577"/>
          <ac:spMkLst>
            <pc:docMk/>
            <pc:sldMk cId="1128012670" sldId="300"/>
            <ac:spMk id="69" creationId="{2290CACD-0F3B-4841-B7B0-AFCDA9115320}"/>
          </ac:spMkLst>
        </pc:spChg>
        <pc:grpChg chg="del">
          <ac:chgData name="dhaval.sk.ca@gmail.com" userId="c9b32f74184d077f" providerId="LiveId" clId="{2AA747E9-3056-4C8A-9219-44AE5113604A}" dt="2021-05-19T16:36:19.492" v="1004" actId="478"/>
          <ac:grpSpMkLst>
            <pc:docMk/>
            <pc:sldMk cId="1128012670" sldId="300"/>
            <ac:grpSpMk id="42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36:10.238" v="1002" actId="478"/>
          <ac:grpSpMkLst>
            <pc:docMk/>
            <pc:sldMk cId="1128012670" sldId="300"/>
            <ac:grpSpMk id="45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36:25.898" v="1005" actId="478"/>
          <ac:grpSpMkLst>
            <pc:docMk/>
            <pc:sldMk cId="1128012670" sldId="300"/>
            <ac:grpSpMk id="48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36:28.652" v="1006" actId="478"/>
          <ac:grpSpMkLst>
            <pc:docMk/>
            <pc:sldMk cId="1128012670" sldId="300"/>
            <ac:grpSpMk id="51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36:30.824" v="1007" actId="478"/>
          <ac:grpSpMkLst>
            <pc:docMk/>
            <pc:sldMk cId="1128012670" sldId="300"/>
            <ac:grpSpMk id="54" creationId="{00000000-0000-0000-0000-000000000000}"/>
          </ac:grpSpMkLst>
        </pc:grpChg>
        <pc:grpChg chg="del">
          <ac:chgData name="dhaval.sk.ca@gmail.com" userId="c9b32f74184d077f" providerId="LiveId" clId="{2AA747E9-3056-4C8A-9219-44AE5113604A}" dt="2021-05-19T16:36:32.980" v="1008" actId="478"/>
          <ac:grpSpMkLst>
            <pc:docMk/>
            <pc:sldMk cId="1128012670" sldId="300"/>
            <ac:grpSpMk id="57" creationId="{00000000-0000-0000-0000-000000000000}"/>
          </ac:grpSpMkLst>
        </pc:grpChg>
        <pc:picChg chg="mod">
          <ac:chgData name="dhaval.sk.ca@gmail.com" userId="c9b32f74184d077f" providerId="LiveId" clId="{2AA747E9-3056-4C8A-9219-44AE5113604A}" dt="2021-05-19T16:33:28.301" v="857" actId="1076"/>
          <ac:picMkLst>
            <pc:docMk/>
            <pc:sldMk cId="1128012670" sldId="300"/>
            <ac:picMk id="13" creationId="{8A8B94D2-3A27-4DC8-9072-14CF82714382}"/>
          </ac:picMkLst>
        </pc:picChg>
      </pc:sldChg>
      <pc:sldChg chg="add del">
        <pc:chgData name="dhaval.sk.ca@gmail.com" userId="c9b32f74184d077f" providerId="LiveId" clId="{2AA747E9-3056-4C8A-9219-44AE5113604A}" dt="2021-05-19T16:27:11.503" v="807" actId="47"/>
        <pc:sldMkLst>
          <pc:docMk/>
          <pc:sldMk cId="1423489564" sldId="300"/>
        </pc:sldMkLst>
      </pc:sldChg>
      <pc:sldChg chg="modSp add mod">
        <pc:chgData name="dhaval.sk.ca@gmail.com" userId="c9b32f74184d077f" providerId="LiveId" clId="{2AA747E9-3056-4C8A-9219-44AE5113604A}" dt="2021-05-19T17:32:21.818" v="3059" actId="20577"/>
        <pc:sldMkLst>
          <pc:docMk/>
          <pc:sldMk cId="3825625298" sldId="301"/>
        </pc:sldMkLst>
        <pc:spChg chg="mod">
          <ac:chgData name="dhaval.sk.ca@gmail.com" userId="c9b32f74184d077f" providerId="LiveId" clId="{2AA747E9-3056-4C8A-9219-44AE5113604A}" dt="2021-05-19T17:32:21.818" v="3059" actId="20577"/>
          <ac:spMkLst>
            <pc:docMk/>
            <pc:sldMk cId="3825625298" sldId="301"/>
            <ac:spMk id="6" creationId="{19F8229D-C08F-4B9A-AC87-DD3F86730CF1}"/>
          </ac:spMkLst>
        </pc:spChg>
        <pc:spChg chg="mod">
          <ac:chgData name="dhaval.sk.ca@gmail.com" userId="c9b32f74184d077f" providerId="LiveId" clId="{2AA747E9-3056-4C8A-9219-44AE5113604A}" dt="2021-05-19T17:28:15.902" v="2919" actId="20577"/>
          <ac:spMkLst>
            <pc:docMk/>
            <pc:sldMk cId="3825625298" sldId="301"/>
            <ac:spMk id="21" creationId="{A4BDEBE4-7176-4C32-B2EF-4118FF992547}"/>
          </ac:spMkLst>
        </pc:spChg>
      </pc:sldChg>
      <pc:sldChg chg="modSp add mod">
        <pc:chgData name="dhaval.sk.ca@gmail.com" userId="c9b32f74184d077f" providerId="LiveId" clId="{2AA747E9-3056-4C8A-9219-44AE5113604A}" dt="2021-05-19T17:46:12.434" v="3802" actId="20577"/>
        <pc:sldMkLst>
          <pc:docMk/>
          <pc:sldMk cId="1194089288" sldId="302"/>
        </pc:sldMkLst>
        <pc:spChg chg="mod">
          <ac:chgData name="dhaval.sk.ca@gmail.com" userId="c9b32f74184d077f" providerId="LiveId" clId="{2AA747E9-3056-4C8A-9219-44AE5113604A}" dt="2021-05-19T17:46:12.434" v="3802" actId="20577"/>
          <ac:spMkLst>
            <pc:docMk/>
            <pc:sldMk cId="1194089288" sldId="302"/>
            <ac:spMk id="6" creationId="{19F8229D-C08F-4B9A-AC87-DD3F86730CF1}"/>
          </ac:spMkLst>
        </pc:spChg>
        <pc:spChg chg="mod">
          <ac:chgData name="dhaval.sk.ca@gmail.com" userId="c9b32f74184d077f" providerId="LiveId" clId="{2AA747E9-3056-4C8A-9219-44AE5113604A}" dt="2021-05-19T17:36:53.104" v="3493" actId="313"/>
          <ac:spMkLst>
            <pc:docMk/>
            <pc:sldMk cId="1194089288" sldId="302"/>
            <ac:spMk id="21" creationId="{A4BDEBE4-7176-4C32-B2EF-4118FF992547}"/>
          </ac:spMkLst>
        </pc:spChg>
      </pc:sldChg>
      <pc:sldChg chg="modSp add mod setBg">
        <pc:chgData name="dhaval.sk.ca@gmail.com" userId="c9b32f74184d077f" providerId="LiveId" clId="{2AA747E9-3056-4C8A-9219-44AE5113604A}" dt="2021-05-19T17:48:34.863" v="3882" actId="20577"/>
        <pc:sldMkLst>
          <pc:docMk/>
          <pc:sldMk cId="3443337058" sldId="303"/>
        </pc:sldMkLst>
        <pc:spChg chg="mod">
          <ac:chgData name="dhaval.sk.ca@gmail.com" userId="c9b32f74184d077f" providerId="LiveId" clId="{2AA747E9-3056-4C8A-9219-44AE5113604A}" dt="2021-05-19T17:48:34.863" v="3882" actId="20577"/>
          <ac:spMkLst>
            <pc:docMk/>
            <pc:sldMk cId="3443337058" sldId="303"/>
            <ac:spMk id="3" creationId="{00000000-0000-0000-0000-000000000000}"/>
          </ac:spMkLst>
        </pc:spChg>
      </pc:sldChg>
      <pc:sldChg chg="addSp delSp modSp add mod">
        <pc:chgData name="dhaval.sk.ca@gmail.com" userId="c9b32f74184d077f" providerId="LiveId" clId="{2AA747E9-3056-4C8A-9219-44AE5113604A}" dt="2021-05-19T18:14:45.034" v="4647" actId="20577"/>
        <pc:sldMkLst>
          <pc:docMk/>
          <pc:sldMk cId="3909045109" sldId="304"/>
        </pc:sldMkLst>
        <pc:spChg chg="add del mod">
          <ac:chgData name="dhaval.sk.ca@gmail.com" userId="c9b32f74184d077f" providerId="LiveId" clId="{2AA747E9-3056-4C8A-9219-44AE5113604A}" dt="2021-05-19T18:11:44.874" v="4565"/>
          <ac:spMkLst>
            <pc:docMk/>
            <pc:sldMk cId="3909045109" sldId="304"/>
            <ac:spMk id="3" creationId="{8910CD30-14D1-4B9F-8BF7-6F68248DE7F4}"/>
          </ac:spMkLst>
        </pc:spChg>
        <pc:spChg chg="add del mod">
          <ac:chgData name="dhaval.sk.ca@gmail.com" userId="c9b32f74184d077f" providerId="LiveId" clId="{2AA747E9-3056-4C8A-9219-44AE5113604A}" dt="2021-05-19T18:11:51.744" v="4571"/>
          <ac:spMkLst>
            <pc:docMk/>
            <pc:sldMk cId="3909045109" sldId="304"/>
            <ac:spMk id="5" creationId="{83542A69-FD0F-4D4B-9A7F-39A9572745CA}"/>
          </ac:spMkLst>
        </pc:spChg>
        <pc:spChg chg="add del mod">
          <ac:chgData name="dhaval.sk.ca@gmail.com" userId="c9b32f74184d077f" providerId="LiveId" clId="{2AA747E9-3056-4C8A-9219-44AE5113604A}" dt="2021-05-19T18:14:45.034" v="4647" actId="20577"/>
          <ac:spMkLst>
            <pc:docMk/>
            <pc:sldMk cId="3909045109" sldId="304"/>
            <ac:spMk id="6" creationId="{19F8229D-C08F-4B9A-AC87-DD3F86730CF1}"/>
          </ac:spMkLst>
        </pc:spChg>
        <pc:spChg chg="add del mod">
          <ac:chgData name="dhaval.sk.ca@gmail.com" userId="c9b32f74184d077f" providerId="LiveId" clId="{2AA747E9-3056-4C8A-9219-44AE5113604A}" dt="2021-05-19T18:12:27.894" v="4614"/>
          <ac:spMkLst>
            <pc:docMk/>
            <pc:sldMk cId="3909045109" sldId="304"/>
            <ac:spMk id="8" creationId="{10E499E5-C836-42B3-9CBD-8A002259155E}"/>
          </ac:spMkLst>
        </pc:spChg>
        <pc:spChg chg="add del mod">
          <ac:chgData name="dhaval.sk.ca@gmail.com" userId="c9b32f74184d077f" providerId="LiveId" clId="{2AA747E9-3056-4C8A-9219-44AE5113604A}" dt="2021-05-19T18:13:13.581" v="4621" actId="478"/>
          <ac:spMkLst>
            <pc:docMk/>
            <pc:sldMk cId="3909045109" sldId="304"/>
            <ac:spMk id="10" creationId="{2FF2D103-35A4-4B4D-BA0A-7E8C5BB70FBE}"/>
          </ac:spMkLst>
        </pc:spChg>
        <pc:spChg chg="add del mod">
          <ac:chgData name="dhaval.sk.ca@gmail.com" userId="c9b32f74184d077f" providerId="LiveId" clId="{2AA747E9-3056-4C8A-9219-44AE5113604A}" dt="2021-05-19T18:13:44.437" v="4627"/>
          <ac:spMkLst>
            <pc:docMk/>
            <pc:sldMk cId="3909045109" sldId="304"/>
            <ac:spMk id="11" creationId="{313DA4CA-2A56-427B-A7F3-48BE73059402}"/>
          </ac:spMkLst>
        </pc:spChg>
        <pc:spChg chg="add del mod">
          <ac:chgData name="dhaval.sk.ca@gmail.com" userId="c9b32f74184d077f" providerId="LiveId" clId="{2AA747E9-3056-4C8A-9219-44AE5113604A}" dt="2021-05-19T18:13:44.437" v="4625"/>
          <ac:spMkLst>
            <pc:docMk/>
            <pc:sldMk cId="3909045109" sldId="304"/>
            <ac:spMk id="13" creationId="{1A90B6A7-6AF7-4ABE-A472-1C9905066995}"/>
          </ac:spMkLst>
        </pc:spChg>
        <pc:spChg chg="mod">
          <ac:chgData name="dhaval.sk.ca@gmail.com" userId="c9b32f74184d077f" providerId="LiveId" clId="{2AA747E9-3056-4C8A-9219-44AE5113604A}" dt="2021-05-19T18:11:08.883" v="4562" actId="20577"/>
          <ac:spMkLst>
            <pc:docMk/>
            <pc:sldMk cId="3909045109" sldId="304"/>
            <ac:spMk id="21" creationId="{A4BDEBE4-7176-4C32-B2EF-4118FF992547}"/>
          </ac:spMkLst>
        </pc:spChg>
        <pc:graphicFrameChg chg="add del mod">
          <ac:chgData name="dhaval.sk.ca@gmail.com" userId="c9b32f74184d077f" providerId="LiveId" clId="{2AA747E9-3056-4C8A-9219-44AE5113604A}" dt="2021-05-19T18:11:44.874" v="4565"/>
          <ac:graphicFrameMkLst>
            <pc:docMk/>
            <pc:sldMk cId="3909045109" sldId="304"/>
            <ac:graphicFrameMk id="2" creationId="{0F251F60-A3F9-45C7-A31D-D97A59BA82BB}"/>
          </ac:graphicFrameMkLst>
        </pc:graphicFrameChg>
        <pc:graphicFrameChg chg="add del mod">
          <ac:chgData name="dhaval.sk.ca@gmail.com" userId="c9b32f74184d077f" providerId="LiveId" clId="{2AA747E9-3056-4C8A-9219-44AE5113604A}" dt="2021-05-19T18:11:51.744" v="4571"/>
          <ac:graphicFrameMkLst>
            <pc:docMk/>
            <pc:sldMk cId="3909045109" sldId="304"/>
            <ac:graphicFrameMk id="4" creationId="{04442071-5030-4EEC-8AC6-ABE3CAF0FBCA}"/>
          </ac:graphicFrameMkLst>
        </pc:graphicFrameChg>
        <pc:graphicFrameChg chg="add del mod modGraphic">
          <ac:chgData name="dhaval.sk.ca@gmail.com" userId="c9b32f74184d077f" providerId="LiveId" clId="{2AA747E9-3056-4C8A-9219-44AE5113604A}" dt="2021-05-19T18:12:27.894" v="4614"/>
          <ac:graphicFrameMkLst>
            <pc:docMk/>
            <pc:sldMk cId="3909045109" sldId="304"/>
            <ac:graphicFrameMk id="7" creationId="{458F668A-31AD-49A5-97D9-C96A7B322C0B}"/>
          </ac:graphicFrameMkLst>
        </pc:graphicFrameChg>
        <pc:graphicFrameChg chg="add del mod">
          <ac:chgData name="dhaval.sk.ca@gmail.com" userId="c9b32f74184d077f" providerId="LiveId" clId="{2AA747E9-3056-4C8A-9219-44AE5113604A}" dt="2021-05-19T18:13:13.581" v="4621" actId="478"/>
          <ac:graphicFrameMkLst>
            <pc:docMk/>
            <pc:sldMk cId="3909045109" sldId="304"/>
            <ac:graphicFrameMk id="9" creationId="{013C5545-3492-4D8A-8ED5-B271102025CC}"/>
          </ac:graphicFrameMkLst>
        </pc:graphicFrameChg>
        <pc:graphicFrameChg chg="add del mod">
          <ac:chgData name="dhaval.sk.ca@gmail.com" userId="c9b32f74184d077f" providerId="LiveId" clId="{2AA747E9-3056-4C8A-9219-44AE5113604A}" dt="2021-05-19T18:13:44.437" v="4625"/>
          <ac:graphicFrameMkLst>
            <pc:docMk/>
            <pc:sldMk cId="3909045109" sldId="304"/>
            <ac:graphicFrameMk id="12" creationId="{EFA213F0-E21A-4555-A1E0-43EDA478F2C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2021-05-19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6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versity.org/wiki/Sustainable_Development_Goals/SDG6" TargetMode="External"/><Relationship Id="rId7" Type="http://schemas.openxmlformats.org/officeDocument/2006/relationships/hyperlink" Target="https://www.sustainabilitywithinreach.com/2017/11/29/sdg-11-sustainable-cities-and-communiti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https://en.wikiversity.org/wiki/Sustainable_Development_Goals/SDG3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en.wikipedia.org/wiki/Sustainable_Development_Goal_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05678" y="1955556"/>
            <a:ext cx="3132348" cy="1048242"/>
          </a:xfrm>
        </p:spPr>
        <p:txBody>
          <a:bodyPr/>
          <a:lstStyle/>
          <a:p>
            <a:pPr lvl="0"/>
            <a:r>
              <a:rPr lang="en-US" altLang="ko-KR" sz="3000" dirty="0">
                <a:solidFill>
                  <a:schemeClr val="accent3">
                    <a:lumMod val="50000"/>
                  </a:schemeClr>
                </a:solidFill>
              </a:rPr>
              <a:t>Solving water crisis in Tanzania </a:t>
            </a:r>
            <a:endParaRPr lang="en-US" altLang="ko-KR" sz="3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291830"/>
            <a:ext cx="3384376" cy="481178"/>
          </a:xfrm>
        </p:spPr>
        <p:txBody>
          <a:bodyPr/>
          <a:lstStyle/>
          <a:p>
            <a:pPr lvl="0"/>
            <a:r>
              <a:rPr lang="en-CA" altLang="ko-KR" b="1" dirty="0">
                <a:solidFill>
                  <a:schemeClr val="accent5">
                    <a:lumMod val="75000"/>
                  </a:schemeClr>
                </a:solidFill>
              </a:rPr>
              <a:t>Dhaval Patel [ 200439819 ]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Questions ?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Index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2A2E48-F55B-4B15-81A5-643BCDFD0970}"/>
              </a:ext>
            </a:extLst>
          </p:cNvPr>
          <p:cNvSpPr txBox="1"/>
          <p:nvPr/>
        </p:nvSpPr>
        <p:spPr>
          <a:xfrm>
            <a:off x="179512" y="4285767"/>
            <a:ext cx="586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2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95896E8-5001-4B89-BF33-15B50898B1A9}"/>
              </a:ext>
            </a:extLst>
          </p:cNvPr>
          <p:cNvGrpSpPr/>
          <p:nvPr/>
        </p:nvGrpSpPr>
        <p:grpSpPr>
          <a:xfrm>
            <a:off x="2546912" y="1135662"/>
            <a:ext cx="2796533" cy="576064"/>
            <a:chOff x="2530859" y="1070499"/>
            <a:chExt cx="2796533" cy="576064"/>
          </a:xfrm>
        </p:grpSpPr>
        <p:sp>
          <p:nvSpPr>
            <p:cNvPr id="11" name="TextBox 10"/>
            <p:cNvSpPr txBox="1"/>
            <p:nvPr/>
          </p:nvSpPr>
          <p:spPr>
            <a:xfrm>
              <a:off x="3139402" y="1203519"/>
              <a:ext cx="2187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UN Goals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F30E5C-42D2-4122-9A0F-D0E7BE161B2E}"/>
                </a:ext>
              </a:extLst>
            </p:cNvPr>
            <p:cNvGrpSpPr/>
            <p:nvPr/>
          </p:nvGrpSpPr>
          <p:grpSpPr>
            <a:xfrm>
              <a:off x="2530859" y="1070499"/>
              <a:ext cx="581437" cy="576064"/>
              <a:chOff x="1763688" y="1042453"/>
              <a:chExt cx="576064" cy="57606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35">
                <a:extLst>
                  <a:ext uri="{FF2B5EF4-FFF2-40B4-BE49-F238E27FC236}">
                    <a16:creationId xmlns:a16="http://schemas.microsoft.com/office/drawing/2014/main" id="{42197B61-C7DD-40EF-827A-F47A7E1BF27D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206332-6646-4B49-AA67-7AB0F30FE293}"/>
              </a:ext>
            </a:extLst>
          </p:cNvPr>
          <p:cNvGrpSpPr/>
          <p:nvPr/>
        </p:nvGrpSpPr>
        <p:grpSpPr>
          <a:xfrm>
            <a:off x="2496607" y="2294144"/>
            <a:ext cx="2795341" cy="576064"/>
            <a:chOff x="2532051" y="1787498"/>
            <a:chExt cx="2795341" cy="5760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1F96A2-6BDB-45B2-B8F0-AD8B4668ADE3}"/>
                </a:ext>
              </a:extLst>
            </p:cNvPr>
            <p:cNvSpPr txBox="1"/>
            <p:nvPr/>
          </p:nvSpPr>
          <p:spPr>
            <a:xfrm>
              <a:off x="3112693" y="1927640"/>
              <a:ext cx="2214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Background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C06559-6EA5-4A01-BDFA-D688B460BB8C}"/>
                </a:ext>
              </a:extLst>
            </p:cNvPr>
            <p:cNvGrpSpPr/>
            <p:nvPr/>
          </p:nvGrpSpPr>
          <p:grpSpPr>
            <a:xfrm>
              <a:off x="2532051" y="1787498"/>
              <a:ext cx="581437" cy="576064"/>
              <a:chOff x="1763688" y="1042453"/>
              <a:chExt cx="576064" cy="57606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C94C34-27F2-41A5-9663-55079091B49F}"/>
                  </a:ext>
                </a:extLst>
              </p:cNvPr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35">
                <a:extLst>
                  <a:ext uri="{FF2B5EF4-FFF2-40B4-BE49-F238E27FC236}">
                    <a16:creationId xmlns:a16="http://schemas.microsoft.com/office/drawing/2014/main" id="{4F5491C2-4742-4AEB-B003-1269637F6B90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46B0AD8-1AC7-4E31-AFCD-B7EE94B113A4}"/>
              </a:ext>
            </a:extLst>
          </p:cNvPr>
          <p:cNvGrpSpPr/>
          <p:nvPr/>
        </p:nvGrpSpPr>
        <p:grpSpPr>
          <a:xfrm>
            <a:off x="2487746" y="3516000"/>
            <a:ext cx="2760029" cy="576064"/>
            <a:chOff x="2532051" y="2504497"/>
            <a:chExt cx="2760029" cy="5760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12C29-A55F-4023-B104-0D3250B64F7A}"/>
                </a:ext>
              </a:extLst>
            </p:cNvPr>
            <p:cNvSpPr txBox="1"/>
            <p:nvPr/>
          </p:nvSpPr>
          <p:spPr>
            <a:xfrm>
              <a:off x="3112693" y="2644639"/>
              <a:ext cx="217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Problem Statement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EF2B2F-8268-45E1-A74E-1F76FB737690}"/>
                </a:ext>
              </a:extLst>
            </p:cNvPr>
            <p:cNvGrpSpPr/>
            <p:nvPr/>
          </p:nvGrpSpPr>
          <p:grpSpPr>
            <a:xfrm>
              <a:off x="2532051" y="2504497"/>
              <a:ext cx="581437" cy="576064"/>
              <a:chOff x="1763688" y="1042453"/>
              <a:chExt cx="576064" cy="57606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AE496C-7729-4BAF-A13F-A7E543D490F4}"/>
                  </a:ext>
                </a:extLst>
              </p:cNvPr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5">
                <a:extLst>
                  <a:ext uri="{FF2B5EF4-FFF2-40B4-BE49-F238E27FC236}">
                    <a16:creationId xmlns:a16="http://schemas.microsoft.com/office/drawing/2014/main" id="{3B9A4F83-8CBB-486E-852F-0CB5FEB4C1B7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3D99D3-45C0-4BD1-9DC0-A0F9F17B765E}"/>
              </a:ext>
            </a:extLst>
          </p:cNvPr>
          <p:cNvGrpSpPr/>
          <p:nvPr/>
        </p:nvGrpSpPr>
        <p:grpSpPr>
          <a:xfrm>
            <a:off x="5198771" y="1122229"/>
            <a:ext cx="6496235" cy="576064"/>
            <a:chOff x="1658474" y="2389315"/>
            <a:chExt cx="6436206" cy="5760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BEA597-7E65-487E-AE54-8D8CF047D3FB}"/>
                </a:ext>
              </a:extLst>
            </p:cNvPr>
            <p:cNvSpPr txBox="1"/>
            <p:nvPr/>
          </p:nvSpPr>
          <p:spPr>
            <a:xfrm>
              <a:off x="2233751" y="2529457"/>
              <a:ext cx="5860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Project idea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0165AB-BB9E-44D4-9BF0-81200F1832FD}"/>
                </a:ext>
              </a:extLst>
            </p:cNvPr>
            <p:cNvGrpSpPr/>
            <p:nvPr/>
          </p:nvGrpSpPr>
          <p:grpSpPr>
            <a:xfrm>
              <a:off x="1658474" y="2389315"/>
              <a:ext cx="576064" cy="576064"/>
              <a:chOff x="1763688" y="1042453"/>
              <a:chExt cx="576064" cy="57606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0C1C52-1611-4F1C-B53E-C4298272CDE7}"/>
                  </a:ext>
                </a:extLst>
              </p:cNvPr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35">
                <a:extLst>
                  <a:ext uri="{FF2B5EF4-FFF2-40B4-BE49-F238E27FC236}">
                    <a16:creationId xmlns:a16="http://schemas.microsoft.com/office/drawing/2014/main" id="{2DE98411-8822-49FF-A5D9-34D82AE35D45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810F40-ABEF-4753-8D6F-129DA1E1C36A}"/>
              </a:ext>
            </a:extLst>
          </p:cNvPr>
          <p:cNvGrpSpPr/>
          <p:nvPr/>
        </p:nvGrpSpPr>
        <p:grpSpPr>
          <a:xfrm>
            <a:off x="5219930" y="2254806"/>
            <a:ext cx="6496235" cy="576064"/>
            <a:chOff x="1658474" y="2389315"/>
            <a:chExt cx="6436206" cy="57606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ADAF75-C87C-4571-9BA3-4C2885CF2410}"/>
                </a:ext>
              </a:extLst>
            </p:cNvPr>
            <p:cNvSpPr txBox="1"/>
            <p:nvPr/>
          </p:nvSpPr>
          <p:spPr>
            <a:xfrm>
              <a:off x="2233751" y="2529457"/>
              <a:ext cx="5860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Constraints and barriers   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527024-9483-4C8F-8B99-8F913EB691C3}"/>
                </a:ext>
              </a:extLst>
            </p:cNvPr>
            <p:cNvGrpSpPr/>
            <p:nvPr/>
          </p:nvGrpSpPr>
          <p:grpSpPr>
            <a:xfrm>
              <a:off x="1658474" y="2389315"/>
              <a:ext cx="576064" cy="576064"/>
              <a:chOff x="1763688" y="1042453"/>
              <a:chExt cx="576064" cy="57606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520DA1-73D8-43B2-A550-CFED7B4B94E4}"/>
                  </a:ext>
                </a:extLst>
              </p:cNvPr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35">
                <a:extLst>
                  <a:ext uri="{FF2B5EF4-FFF2-40B4-BE49-F238E27FC236}">
                    <a16:creationId xmlns:a16="http://schemas.microsoft.com/office/drawing/2014/main" id="{FD430999-F3D8-4CED-ACD3-623C2CBC8B1E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821A6A-67D7-4675-95FC-A2E39C8CE675}"/>
              </a:ext>
            </a:extLst>
          </p:cNvPr>
          <p:cNvGrpSpPr/>
          <p:nvPr/>
        </p:nvGrpSpPr>
        <p:grpSpPr>
          <a:xfrm>
            <a:off x="5303965" y="3506609"/>
            <a:ext cx="4142737" cy="576064"/>
            <a:chOff x="4572000" y="936536"/>
            <a:chExt cx="4104456" cy="5760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928825-B936-4B35-9A77-086EF44E84C4}"/>
                </a:ext>
              </a:extLst>
            </p:cNvPr>
            <p:cNvSpPr txBox="1"/>
            <p:nvPr/>
          </p:nvSpPr>
          <p:spPr>
            <a:xfrm>
              <a:off x="5147277" y="1076678"/>
              <a:ext cx="3529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ko-KR" sz="1200" b="1" dirty="0">
                  <a:solidFill>
                    <a:schemeClr val="bg1"/>
                  </a:solidFill>
                  <a:cs typeface="Arial" pitchFamily="34" charset="0"/>
                </a:rPr>
                <a:t>Project Plan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2B0BED-B29E-498A-9110-3C1900A7A35E}"/>
                </a:ext>
              </a:extLst>
            </p:cNvPr>
            <p:cNvGrpSpPr/>
            <p:nvPr/>
          </p:nvGrpSpPr>
          <p:grpSpPr>
            <a:xfrm>
              <a:off x="4572000" y="936536"/>
              <a:ext cx="576064" cy="576064"/>
              <a:chOff x="1763688" y="1042453"/>
              <a:chExt cx="576064" cy="576064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151EB1D-2743-40AA-83BE-4049BDEA7F4B}"/>
                  </a:ext>
                </a:extLst>
              </p:cNvPr>
              <p:cNvSpPr/>
              <p:nvPr/>
            </p:nvSpPr>
            <p:spPr>
              <a:xfrm>
                <a:off x="1763688" y="1042453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35">
                <a:extLst>
                  <a:ext uri="{FF2B5EF4-FFF2-40B4-BE49-F238E27FC236}">
                    <a16:creationId xmlns:a16="http://schemas.microsoft.com/office/drawing/2014/main" id="{59A64157-31EF-41F1-8FC2-695C5ABCDA81}"/>
                  </a:ext>
                </a:extLst>
              </p:cNvPr>
              <p:cNvSpPr/>
              <p:nvPr/>
            </p:nvSpPr>
            <p:spPr>
              <a:xfrm>
                <a:off x="1906917" y="1194615"/>
                <a:ext cx="288819" cy="276999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n-CA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Sustainable Development </a:t>
            </a:r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Goals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32875" y="1518833"/>
            <a:ext cx="900000" cy="9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21027" y="2632959"/>
            <a:ext cx="900000" cy="90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132875" y="3905803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947058" y="2682297"/>
            <a:ext cx="900000" cy="9000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3658740" y="3582297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5913618">
            <a:off x="5189110" y="3736157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0800000">
            <a:off x="3500558" y="3733648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456264" y="2090169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6172" y="1358571"/>
            <a:ext cx="2556792" cy="952449"/>
            <a:chOff x="561327" y="2248931"/>
            <a:chExt cx="2150952" cy="952449"/>
          </a:xfrm>
        </p:grpSpPr>
        <p:sp>
          <p:nvSpPr>
            <p:cNvPr id="35" name="TextBox 34"/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access to water and sanitation for all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327" y="2248931"/>
              <a:ext cx="20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6 - Clean water and sanitation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01305" y="1476390"/>
            <a:ext cx="2787824" cy="984885"/>
            <a:chOff x="1020230" y="3129518"/>
            <a:chExt cx="2345312" cy="984885"/>
          </a:xfrm>
        </p:grpSpPr>
        <p:sp>
          <p:nvSpPr>
            <p:cNvPr id="38" name="TextBox 37"/>
            <p:cNvSpPr txBox="1"/>
            <p:nvPr/>
          </p:nvSpPr>
          <p:spPr>
            <a:xfrm>
              <a:off x="1305885" y="365273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healthy lives and promote well-being for all at all ages.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0230" y="3129518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3 – Good Health and Well-Being 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40" name="Block Arc 9">
            <a:extLst>
              <a:ext uri="{FF2B5EF4-FFF2-40B4-BE49-F238E27FC236}">
                <a16:creationId xmlns:a16="http://schemas.microsoft.com/office/drawing/2014/main" id="{92AF40E0-FDBB-43B7-A6DF-76A6A44CB976}"/>
              </a:ext>
            </a:extLst>
          </p:cNvPr>
          <p:cNvSpPr/>
          <p:nvPr/>
        </p:nvSpPr>
        <p:spPr>
          <a:xfrm>
            <a:off x="5145732" y="2097531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9">
            <a:extLst>
              <a:ext uri="{FF2B5EF4-FFF2-40B4-BE49-F238E27FC236}">
                <a16:creationId xmlns:a16="http://schemas.microsoft.com/office/drawing/2014/main" id="{C6999189-01BD-4CA5-9BC3-A8FDA8387096}"/>
              </a:ext>
            </a:extLst>
          </p:cNvPr>
          <p:cNvSpPr/>
          <p:nvPr/>
        </p:nvSpPr>
        <p:spPr>
          <a:xfrm rot="10800000">
            <a:off x="4992171" y="2212146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C3C177A5-4D7E-4916-90E5-90F6611CE4F2}"/>
              </a:ext>
            </a:extLst>
          </p:cNvPr>
          <p:cNvSpPr/>
          <p:nvPr/>
        </p:nvSpPr>
        <p:spPr>
          <a:xfrm>
            <a:off x="4378737" y="2950092"/>
            <a:ext cx="386526" cy="41994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Block Arc 9">
            <a:extLst>
              <a:ext uri="{FF2B5EF4-FFF2-40B4-BE49-F238E27FC236}">
                <a16:creationId xmlns:a16="http://schemas.microsoft.com/office/drawing/2014/main" id="{A4319F9B-A551-4958-9634-5792E3DAAF5B}"/>
              </a:ext>
            </a:extLst>
          </p:cNvPr>
          <p:cNvSpPr/>
          <p:nvPr/>
        </p:nvSpPr>
        <p:spPr>
          <a:xfrm rot="5913618">
            <a:off x="3668213" y="2266184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Block Arc 9">
            <a:extLst>
              <a:ext uri="{FF2B5EF4-FFF2-40B4-BE49-F238E27FC236}">
                <a16:creationId xmlns:a16="http://schemas.microsoft.com/office/drawing/2014/main" id="{EF590BE3-E5E6-44AF-9902-79CECC6275BE}"/>
              </a:ext>
            </a:extLst>
          </p:cNvPr>
          <p:cNvSpPr/>
          <p:nvPr/>
        </p:nvSpPr>
        <p:spPr>
          <a:xfrm rot="17141024">
            <a:off x="5014055" y="3518642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6C68F9-1FE5-4FD1-9C49-F3BF1D47B23D}"/>
              </a:ext>
            </a:extLst>
          </p:cNvPr>
          <p:cNvGrpSpPr/>
          <p:nvPr/>
        </p:nvGrpSpPr>
        <p:grpSpPr>
          <a:xfrm>
            <a:off x="6047045" y="3643304"/>
            <a:ext cx="2556792" cy="952449"/>
            <a:chOff x="561327" y="2248931"/>
            <a:chExt cx="2150952" cy="9524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F1BDB9-77DA-459B-8874-79D8EE08D460}"/>
                </a:ext>
              </a:extLst>
            </p:cNvPr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Communities inclusive, safe, resilient and sustainable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88C645-6EE7-4175-AFFE-121DD5602C4D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11 – Sustainable Cities and communities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61103C-CC59-431E-956C-3309D93D8F6C}"/>
              </a:ext>
            </a:extLst>
          </p:cNvPr>
          <p:cNvGrpSpPr/>
          <p:nvPr/>
        </p:nvGrpSpPr>
        <p:grpSpPr>
          <a:xfrm>
            <a:off x="415296" y="3519035"/>
            <a:ext cx="2879580" cy="966340"/>
            <a:chOff x="561327" y="2248931"/>
            <a:chExt cx="2422504" cy="96634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4CC5F8-914B-4157-9DBD-294064D2F9E4}"/>
                </a:ext>
              </a:extLst>
            </p:cNvPr>
            <p:cNvSpPr txBox="1"/>
            <p:nvPr/>
          </p:nvSpPr>
          <p:spPr>
            <a:xfrm>
              <a:off x="924174" y="2753606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Revitalize the global partnership for sustainable development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BFBB54-C100-482A-A92D-ED05CD150693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17 – Partnerships for Goals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5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8B94D2-3A27-4DC8-9072-14CF8271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1659864"/>
            <a:ext cx="2889771" cy="28794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Background 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7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411760" y="2764323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411760" y="3880447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12160" y="16787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12160" y="2794900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6012160" y="3911024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Elbow Connector 11"/>
          <p:cNvCxnSpPr>
            <a:stCxn id="6" idx="6"/>
          </p:cNvCxnSpPr>
          <p:nvPr/>
        </p:nvCxnSpPr>
        <p:spPr>
          <a:xfrm>
            <a:off x="3082245" y="2014019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6"/>
          </p:cNvCxnSpPr>
          <p:nvPr/>
        </p:nvCxnSpPr>
        <p:spPr>
          <a:xfrm>
            <a:off x="3082245" y="3099566"/>
            <a:ext cx="1345739" cy="335242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6"/>
          </p:cNvCxnSpPr>
          <p:nvPr/>
        </p:nvCxnSpPr>
        <p:spPr>
          <a:xfrm flipV="1">
            <a:off x="3082245" y="3880447"/>
            <a:ext cx="1345739" cy="335243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</p:cNvCxnSpPr>
          <p:nvPr/>
        </p:nvCxnSpPr>
        <p:spPr>
          <a:xfrm rot="10800000" flipV="1">
            <a:off x="4572000" y="2014018"/>
            <a:ext cx="1440160" cy="278865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0800000">
            <a:off x="4716016" y="2715767"/>
            <a:ext cx="1296144" cy="414377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11" idx="2"/>
          </p:cNvCxnSpPr>
          <p:nvPr/>
        </p:nvCxnSpPr>
        <p:spPr>
          <a:xfrm rot="10800000" flipV="1">
            <a:off x="5004048" y="4246266"/>
            <a:ext cx="1008112" cy="1203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1661733"/>
            <a:ext cx="18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altLang="ko-KR" sz="1400" b="1" dirty="0">
                <a:solidFill>
                  <a:schemeClr val="bg1"/>
                </a:solidFill>
                <a:cs typeface="Arial" pitchFamily="34" charset="0"/>
              </a:rPr>
              <a:t>50% population without safe water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693" y="2791339"/>
            <a:ext cx="1801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altLang="ko-KR" sz="1400" b="1" dirty="0">
                <a:solidFill>
                  <a:schemeClr val="bg1"/>
                </a:solidFill>
                <a:cs typeface="Arial" pitchFamily="34" charset="0"/>
              </a:rPr>
              <a:t>30 minutes round trip for access to clean water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ardrop 6">
            <a:extLst>
              <a:ext uri="{FF2B5EF4-FFF2-40B4-BE49-F238E27FC236}">
                <a16:creationId xmlns:a16="http://schemas.microsoft.com/office/drawing/2014/main" id="{3FD04335-5A21-40CA-8A01-802BC33B45D2}"/>
              </a:ext>
            </a:extLst>
          </p:cNvPr>
          <p:cNvSpPr/>
          <p:nvPr/>
        </p:nvSpPr>
        <p:spPr>
          <a:xfrm rot="18885538">
            <a:off x="2584374" y="188693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Teardrop 6">
            <a:extLst>
              <a:ext uri="{FF2B5EF4-FFF2-40B4-BE49-F238E27FC236}">
                <a16:creationId xmlns:a16="http://schemas.microsoft.com/office/drawing/2014/main" id="{7DE862AA-D9BB-452D-B74D-FF82AD829538}"/>
              </a:ext>
            </a:extLst>
          </p:cNvPr>
          <p:cNvSpPr/>
          <p:nvPr/>
        </p:nvSpPr>
        <p:spPr>
          <a:xfrm rot="18885538">
            <a:off x="2590829" y="2993844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Teardrop 6">
            <a:extLst>
              <a:ext uri="{FF2B5EF4-FFF2-40B4-BE49-F238E27FC236}">
                <a16:creationId xmlns:a16="http://schemas.microsoft.com/office/drawing/2014/main" id="{D1F644F1-FD2B-4713-8E06-93DFDB925C77}"/>
              </a:ext>
            </a:extLst>
          </p:cNvPr>
          <p:cNvSpPr/>
          <p:nvPr/>
        </p:nvSpPr>
        <p:spPr>
          <a:xfrm rot="18885538">
            <a:off x="2597285" y="4099693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Teardrop 6">
            <a:extLst>
              <a:ext uri="{FF2B5EF4-FFF2-40B4-BE49-F238E27FC236}">
                <a16:creationId xmlns:a16="http://schemas.microsoft.com/office/drawing/2014/main" id="{38D9BC7F-5290-471F-AB78-660B624E7F71}"/>
              </a:ext>
            </a:extLst>
          </p:cNvPr>
          <p:cNvSpPr/>
          <p:nvPr/>
        </p:nvSpPr>
        <p:spPr>
          <a:xfrm rot="18885538">
            <a:off x="6200829" y="1894551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Teardrop 6">
            <a:extLst>
              <a:ext uri="{FF2B5EF4-FFF2-40B4-BE49-F238E27FC236}">
                <a16:creationId xmlns:a16="http://schemas.microsoft.com/office/drawing/2014/main" id="{72026B4D-B712-4CAF-A644-5E488B863007}"/>
              </a:ext>
            </a:extLst>
          </p:cNvPr>
          <p:cNvSpPr/>
          <p:nvPr/>
        </p:nvSpPr>
        <p:spPr>
          <a:xfrm rot="18885538">
            <a:off x="6211189" y="3000804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Teardrop 6">
            <a:extLst>
              <a:ext uri="{FF2B5EF4-FFF2-40B4-BE49-F238E27FC236}">
                <a16:creationId xmlns:a16="http://schemas.microsoft.com/office/drawing/2014/main" id="{7D1BF357-48FB-43D7-BBD9-A1BF277467DA}"/>
              </a:ext>
            </a:extLst>
          </p:cNvPr>
          <p:cNvSpPr/>
          <p:nvPr/>
        </p:nvSpPr>
        <p:spPr>
          <a:xfrm rot="18885538">
            <a:off x="6193519" y="4116915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D9E8C0-1B4E-40E0-B16C-0AD09772AC54}"/>
              </a:ext>
            </a:extLst>
          </p:cNvPr>
          <p:cNvSpPr txBox="1"/>
          <p:nvPr/>
        </p:nvSpPr>
        <p:spPr>
          <a:xfrm>
            <a:off x="492693" y="3866066"/>
            <a:ext cx="1801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85% of the total population lives on less than $3.20 per day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338367-B785-4FBE-AA7E-2ED3B224EC2C}"/>
              </a:ext>
            </a:extLst>
          </p:cNvPr>
          <p:cNvSpPr txBox="1"/>
          <p:nvPr/>
        </p:nvSpPr>
        <p:spPr>
          <a:xfrm>
            <a:off x="6748447" y="1402199"/>
            <a:ext cx="2000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funding gap of 61% to develop infrastructure for safe water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CC6478-1A3D-45AE-B4C6-0B767624DC42}"/>
              </a:ext>
            </a:extLst>
          </p:cNvPr>
          <p:cNvSpPr txBox="1"/>
          <p:nvPr/>
        </p:nvSpPr>
        <p:spPr>
          <a:xfrm>
            <a:off x="6820031" y="2670322"/>
            <a:ext cx="2000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dirty="0">
                <a:solidFill>
                  <a:schemeClr val="bg1"/>
                </a:solidFill>
                <a:cs typeface="Arial" pitchFamily="34" charset="0"/>
              </a:rPr>
              <a:t>4000 Children Died past year due to water born disease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90CACD-0F3B-4841-B7B0-AFCDA9115320}"/>
              </a:ext>
            </a:extLst>
          </p:cNvPr>
          <p:cNvSpPr txBox="1"/>
          <p:nvPr/>
        </p:nvSpPr>
        <p:spPr>
          <a:xfrm>
            <a:off x="6854456" y="3911024"/>
            <a:ext cx="196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dirty="0">
                <a:solidFill>
                  <a:schemeClr val="bg1"/>
                </a:solidFill>
                <a:cs typeface="Arial" pitchFamily="34" charset="0"/>
              </a:rPr>
              <a:t>8 out of 10 people do not have access to access to proper sanitation facilities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853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Problem Statement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131590"/>
            <a:ext cx="6480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objective of the project is to create a configuration which aid in solving the water crisis in Tanzania.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Presently there are no tools or platform available that can aid to predict if the water pump is operational or not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Many people have to face water scarcity when water pump fails and does not have a technician assigned to repair it in time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There is no dedicated configurations for articulating community voices on the water crisis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Bring change on grass root level and work on current infrastructure to bring positive change for communities.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853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Proposed Idea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131590"/>
            <a:ext cx="6480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Proposed Idea would be to design a configuration that can provide following major functionality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use to predict if the water pump is operational or not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Provide a unified platform for Discussion </a:t>
            </a:r>
          </a:p>
          <a:p>
            <a:pPr lvl="1"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lvl="1"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Configuration will be used by following customers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  <a:endParaRPr lang="en-US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People and Communities of Tanzania [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Northstar</a:t>
            </a:r>
            <a:r>
              <a:rPr lang="en-US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Customer]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Water Pump infrastructure management agency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Local NGO’s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International NGO’s</a:t>
            </a: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2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853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Constraints and barriers 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131590"/>
            <a:ext cx="6480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Developer’s perspective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Time constraints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Technology constraints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Personal constraints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User’s perspective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Bridging the technology gap and thriving in proposed digital habitat.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Accessibility to infrastructure for accessing the configuration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Doubts regarding the reach of the platform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Doubts about configuration bringing substantial change in communities </a:t>
            </a:r>
          </a:p>
        </p:txBody>
      </p:sp>
    </p:spTree>
    <p:extLst>
      <p:ext uri="{BB962C8B-B14F-4D97-AF65-F5344CB8AC3E}">
        <p14:creationId xmlns:p14="http://schemas.microsoft.com/office/powerpoint/2010/main" val="119408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Project Plan 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177" y="261788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197" y="1753784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216" y="889688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169" y="3589988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189" y="2725892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1209" y="1861796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229" y="997700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2414999" y="3978996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6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4323" y="1002230"/>
            <a:ext cx="1728192" cy="1821320"/>
            <a:chOff x="3017859" y="4337228"/>
            <a:chExt cx="1870812" cy="1821320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Training the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packaging and deploying the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Crafting the UI for making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Plot map of the water pumps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MVP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5">
            <a:extLst>
              <a:ext uri="{FF2B5EF4-FFF2-40B4-BE49-F238E27FC236}">
                <a16:creationId xmlns:a16="http://schemas.microsoft.com/office/drawing/2014/main" id="{3BAB78F5-8FCF-4FF9-96F2-08A23B0DE342}"/>
              </a:ext>
            </a:extLst>
          </p:cNvPr>
          <p:cNvSpPr/>
          <p:nvPr/>
        </p:nvSpPr>
        <p:spPr>
          <a:xfrm>
            <a:off x="3633990" y="2812996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Oval 35">
            <a:extLst>
              <a:ext uri="{FF2B5EF4-FFF2-40B4-BE49-F238E27FC236}">
                <a16:creationId xmlns:a16="http://schemas.microsoft.com/office/drawing/2014/main" id="{B3ACF4CB-1DFE-4DAC-B99C-DC2E46FF6415}"/>
              </a:ext>
            </a:extLst>
          </p:cNvPr>
          <p:cNvSpPr/>
          <p:nvPr/>
        </p:nvSpPr>
        <p:spPr>
          <a:xfrm>
            <a:off x="5182440" y="1940628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id="{E56FDA0E-B75C-445F-A7CE-CBA576CB692B}"/>
              </a:ext>
            </a:extLst>
          </p:cNvPr>
          <p:cNvSpPr/>
          <p:nvPr/>
        </p:nvSpPr>
        <p:spPr>
          <a:xfrm rot="16200000" flipH="1">
            <a:off x="2003203" y="365815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Donut 24">
            <a:extLst>
              <a:ext uri="{FF2B5EF4-FFF2-40B4-BE49-F238E27FC236}">
                <a16:creationId xmlns:a16="http://schemas.microsoft.com/office/drawing/2014/main" id="{B75126A6-B1CF-4DD1-9477-5D3292F7AA93}"/>
              </a:ext>
            </a:extLst>
          </p:cNvPr>
          <p:cNvSpPr/>
          <p:nvPr/>
        </p:nvSpPr>
        <p:spPr>
          <a:xfrm>
            <a:off x="6659454" y="1031161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4002245" y="3153963"/>
            <a:ext cx="459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5637094" y="2259915"/>
            <a:ext cx="170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7241293" y="1194975"/>
            <a:ext cx="201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3357152" y="2204393"/>
            <a:ext cx="93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4782013" y="1319506"/>
            <a:ext cx="93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6475081" y="491827"/>
            <a:ext cx="93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8054A6-38A9-4071-93A2-52A7381AA683}"/>
              </a:ext>
            </a:extLst>
          </p:cNvPr>
          <p:cNvGrpSpPr/>
          <p:nvPr/>
        </p:nvGrpSpPr>
        <p:grpSpPr>
          <a:xfrm>
            <a:off x="6726367" y="3145000"/>
            <a:ext cx="1869142" cy="713325"/>
            <a:chOff x="3017859" y="4337228"/>
            <a:chExt cx="2023394" cy="7133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D6811E-6D16-4210-B80E-2AAE2B9576D7}"/>
                </a:ext>
              </a:extLst>
            </p:cNvPr>
            <p:cNvSpPr txBox="1"/>
            <p:nvPr/>
          </p:nvSpPr>
          <p:spPr>
            <a:xfrm>
              <a:off x="3021856" y="4588888"/>
              <a:ext cx="20193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Chat Forum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Admin Panel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609300-7E98-4C41-B7AB-5D299C6FAA9B}"/>
                </a:ext>
              </a:extLst>
            </p:cNvPr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MVP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BA2D0B-05B7-440A-81A9-C9A8C4330C96}"/>
              </a:ext>
            </a:extLst>
          </p:cNvPr>
          <p:cNvGrpSpPr/>
          <p:nvPr/>
        </p:nvGrpSpPr>
        <p:grpSpPr>
          <a:xfrm>
            <a:off x="2855258" y="969311"/>
            <a:ext cx="1869142" cy="713325"/>
            <a:chOff x="3017859" y="4337228"/>
            <a:chExt cx="2023394" cy="71332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AC74C-86CC-4E70-A9AC-914AD5F587EE}"/>
                </a:ext>
              </a:extLst>
            </p:cNvPr>
            <p:cNvSpPr txBox="1"/>
            <p:nvPr/>
          </p:nvSpPr>
          <p:spPr>
            <a:xfrm>
              <a:off x="3021856" y="4588888"/>
              <a:ext cx="20193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Home Page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Announcement Page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12A0CC-AD0D-4945-87AA-7F8FE96D7382}"/>
                </a:ext>
              </a:extLst>
            </p:cNvPr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MVP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F0B53AB-5DB1-45C8-8F74-E27541AD8571}"/>
              </a:ext>
            </a:extLst>
          </p:cNvPr>
          <p:cNvSpPr txBox="1"/>
          <p:nvPr/>
        </p:nvSpPr>
        <p:spPr>
          <a:xfrm>
            <a:off x="2834804" y="3506809"/>
            <a:ext cx="103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800" b="1" dirty="0">
                <a:solidFill>
                  <a:schemeClr val="bg1"/>
                </a:solidFill>
                <a:cs typeface="Arial" pitchFamily="34" charset="0"/>
              </a:rPr>
              <a:t>Sprint 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FC777F-994F-4BC5-AFE0-870B25AC8FD5}"/>
              </a:ext>
            </a:extLst>
          </p:cNvPr>
          <p:cNvSpPr txBox="1"/>
          <p:nvPr/>
        </p:nvSpPr>
        <p:spPr>
          <a:xfrm>
            <a:off x="4344126" y="2646150"/>
            <a:ext cx="103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800" b="1" dirty="0">
                <a:solidFill>
                  <a:schemeClr val="bg1"/>
                </a:solidFill>
                <a:cs typeface="Arial" pitchFamily="34" charset="0"/>
              </a:rPr>
              <a:t>Sprint 2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37B6C8-AC26-4B7E-B76B-58EB16232403}"/>
              </a:ext>
            </a:extLst>
          </p:cNvPr>
          <p:cNvSpPr txBox="1"/>
          <p:nvPr/>
        </p:nvSpPr>
        <p:spPr>
          <a:xfrm>
            <a:off x="5955798" y="1727445"/>
            <a:ext cx="103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800" b="1" dirty="0">
                <a:solidFill>
                  <a:schemeClr val="bg1"/>
                </a:solidFill>
                <a:cs typeface="Arial" pitchFamily="34" charset="0"/>
              </a:rPr>
              <a:t>Sprint 3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853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References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131590"/>
            <a:ext cx="6480720" cy="297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CA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PQ-HIV. www.pq-hiv.de/en/chapter/levels-participation. Accessed 17 May 2021.</a:t>
            </a:r>
          </a:p>
          <a:p>
            <a:pPr marL="285750" indent="-28575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CA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Wikipedia. Languages of Tanzania. en.wikipedia.org/wiki/</a:t>
            </a:r>
            <a:r>
              <a:rPr lang="en-CA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Languages_of_Tanzania</a:t>
            </a:r>
            <a:r>
              <a:rPr lang="en-CA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Accessed 18 May 2021.</a:t>
            </a:r>
          </a:p>
          <a:p>
            <a:pPr marL="285750" indent="-28575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CA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Statista. www.statista.com/statistics/266808/the-most-spoken-languages-worldwide/. Accessed 18 May 2021.</a:t>
            </a:r>
          </a:p>
          <a:p>
            <a:pPr marL="285750" indent="-28575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Portal. datareportal.com/reports/digital-2021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tanzania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#:~:text=Social%20media%20statistics%20for%20Tanzania,total%20population%20in%20January%202021.. Accessed 18 May 2021.</a:t>
            </a:r>
            <a:endParaRPr lang="en-C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6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451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531</Words>
  <Application>Microsoft Office PowerPoint</Application>
  <PresentationFormat>On-screen Show (16:9)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Malgun Gothic</vt:lpstr>
      <vt:lpstr>-apple-system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dhaval.sk.ca@gmail.com</cp:lastModifiedBy>
  <cp:revision>107</cp:revision>
  <dcterms:created xsi:type="dcterms:W3CDTF">2016-12-05T23:26:54Z</dcterms:created>
  <dcterms:modified xsi:type="dcterms:W3CDTF">2021-05-19T18:14:47Z</dcterms:modified>
</cp:coreProperties>
</file>