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8" r:id="rId5"/>
    <p:sldId id="261" r:id="rId6"/>
    <p:sldId id="263" r:id="rId7"/>
    <p:sldId id="265" r:id="rId8"/>
    <p:sldId id="266" r:id="rId9"/>
    <p:sldId id="267"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jpe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t>Musicthon</a:t>
            </a:r>
            <a:endParaRPr lang="en-IN" altLang="en-US" dirty="0"/>
          </a:p>
        </p:txBody>
      </p:sp>
      <p:sp>
        <p:nvSpPr>
          <p:cNvPr id="3" name="Subtitle 2"/>
          <p:cNvSpPr>
            <a:spLocks noGrp="1"/>
          </p:cNvSpPr>
          <p:nvPr>
            <p:ph type="subTitle" idx="1"/>
          </p:nvPr>
        </p:nvSpPr>
        <p:spPr/>
        <p:txBody>
          <a:bodyPr/>
          <a:lstStyle/>
          <a:p>
            <a:r>
              <a:rPr lang="en-IN" altLang="en-US"/>
              <a:t>Created By : Dhaval</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88035"/>
          </a:xfrm>
        </p:spPr>
        <p:txBody>
          <a:bodyPr/>
          <a:p>
            <a:r>
              <a:rPr lang="en-IN" altLang="en-US"/>
              <a:t>Description </a:t>
            </a:r>
            <a:endParaRPr lang="en-IN" altLang="en-US"/>
          </a:p>
        </p:txBody>
      </p:sp>
      <p:sp>
        <p:nvSpPr>
          <p:cNvPr id="3" name="Content Placeholder 2"/>
          <p:cNvSpPr>
            <a:spLocks noGrp="1"/>
          </p:cNvSpPr>
          <p:nvPr>
            <p:ph idx="1"/>
          </p:nvPr>
        </p:nvSpPr>
        <p:spPr>
          <a:xfrm>
            <a:off x="838200" y="1530350"/>
            <a:ext cx="10515600" cy="4949190"/>
          </a:xfrm>
        </p:spPr>
        <p:txBody>
          <a:bodyPr>
            <a:normAutofit/>
          </a:bodyPr>
          <a:p>
            <a:pPr algn="just"/>
            <a:r>
              <a:rPr lang="en-US"/>
              <a:t>Musicthon - is a Progressive Web App(PWA), which primarily aims at providing offline feature to users, so that they never ever feel detach with their passion/interest - Music. </a:t>
            </a:r>
            <a:endParaRPr lang="en-US"/>
          </a:p>
          <a:p>
            <a:pPr algn="just"/>
            <a:r>
              <a:rPr lang="en-US"/>
              <a:t>For providing offline feature, it makes use of service-worker. </a:t>
            </a:r>
            <a:endParaRPr lang="en-US"/>
          </a:p>
          <a:p>
            <a:pPr algn="just"/>
            <a:r>
              <a:rPr lang="en-IN" altLang="en-US"/>
              <a:t>There is also a Download feature available to fully enjoy the music without any buffering.</a:t>
            </a:r>
            <a:endParaRPr lang="en-US"/>
          </a:p>
          <a:p>
            <a:pPr marL="0" indent="0" algn="just">
              <a:buNone/>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Description - continued</a:t>
            </a:r>
            <a:endParaRPr lang="en-IN" altLang="en-US"/>
          </a:p>
        </p:txBody>
      </p:sp>
      <p:sp>
        <p:nvSpPr>
          <p:cNvPr id="3" name="Content Placeholder 2"/>
          <p:cNvSpPr>
            <a:spLocks noGrp="1"/>
          </p:cNvSpPr>
          <p:nvPr>
            <p:ph idx="1"/>
          </p:nvPr>
        </p:nvSpPr>
        <p:spPr/>
        <p:txBody>
          <a:bodyPr/>
          <a:p>
            <a:pPr algn="just"/>
            <a:r>
              <a:rPr lang="en-US">
                <a:sym typeface="+mn-ea"/>
              </a:rPr>
              <a:t>With download feature, there is a risk of data getting pirated but with Musicthon the data remains protected - reducing the risk of piracy and it does by encrypting the data while downloading. </a:t>
            </a:r>
            <a:endParaRPr lang="en-US"/>
          </a:p>
          <a:p>
            <a:pPr algn="just"/>
            <a:r>
              <a:rPr lang="en-US">
                <a:sym typeface="+mn-ea"/>
              </a:rPr>
              <a:t>The downloaded encrypted data can only be played on the Musicthon Web App as only this app knows how to decrypt the data. </a:t>
            </a:r>
            <a:endParaRPr lang="en-US"/>
          </a:p>
          <a:p>
            <a:pPr marL="0" indent="0" algn="just">
              <a:buNone/>
            </a:pPr>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88035"/>
          </a:xfrm>
        </p:spPr>
        <p:txBody>
          <a:bodyPr/>
          <a:p>
            <a:r>
              <a:rPr lang="en-IN" altLang="en-US"/>
              <a:t>Home Page</a:t>
            </a:r>
            <a:endParaRPr lang="en-IN" altLang="en-US"/>
          </a:p>
        </p:txBody>
      </p:sp>
      <p:sp>
        <p:nvSpPr>
          <p:cNvPr id="3" name="Content Placeholder 2"/>
          <p:cNvSpPr>
            <a:spLocks noGrp="1"/>
          </p:cNvSpPr>
          <p:nvPr>
            <p:ph idx="1"/>
          </p:nvPr>
        </p:nvSpPr>
        <p:spPr>
          <a:xfrm>
            <a:off x="838200" y="1228090"/>
            <a:ext cx="10515600" cy="4949190"/>
          </a:xfrm>
        </p:spPr>
        <p:txBody>
          <a:bodyPr>
            <a:normAutofit/>
          </a:bodyPr>
          <a:p>
            <a:endParaRPr lang="en-US"/>
          </a:p>
          <a:p>
            <a:pPr marL="0" indent="0">
              <a:buNone/>
            </a:pPr>
            <a:endParaRPr lang="en-US"/>
          </a:p>
        </p:txBody>
      </p:sp>
      <p:pic>
        <p:nvPicPr>
          <p:cNvPr id="4" name="Picture 3" descr="HomePage"/>
          <p:cNvPicPr>
            <a:picLocks noChangeAspect="1"/>
          </p:cNvPicPr>
          <p:nvPr/>
        </p:nvPicPr>
        <p:blipFill>
          <a:blip r:embed="rId1"/>
          <a:stretch>
            <a:fillRect/>
          </a:stretch>
        </p:blipFill>
        <p:spPr>
          <a:xfrm>
            <a:off x="2503170" y="1228090"/>
            <a:ext cx="7185025" cy="3663315"/>
          </a:xfrm>
          <a:prstGeom prst="rect">
            <a:avLst/>
          </a:prstGeom>
        </p:spPr>
      </p:pic>
      <p:sp>
        <p:nvSpPr>
          <p:cNvPr id="7" name="Text Box 6"/>
          <p:cNvSpPr txBox="1"/>
          <p:nvPr/>
        </p:nvSpPr>
        <p:spPr>
          <a:xfrm>
            <a:off x="967105" y="4984115"/>
            <a:ext cx="10106660" cy="1753235"/>
          </a:xfrm>
          <a:prstGeom prst="rect">
            <a:avLst/>
          </a:prstGeom>
          <a:noFill/>
        </p:spPr>
        <p:txBody>
          <a:bodyPr wrap="square" rtlCol="0">
            <a:spAutoFit/>
          </a:bodyPr>
          <a:p>
            <a:pPr marL="342900" indent="-342900" algn="just">
              <a:buFont typeface="Arial" panose="020B0604020202020204" pitchFamily="34" charset="0"/>
              <a:buChar char="•"/>
            </a:pPr>
            <a:r>
              <a:rPr lang="en-IN" altLang="en-US"/>
              <a:t>Homepage has 2 options : 'Downloads' will store the downloaded data while 'upload' will allow user to upload their own creation.</a:t>
            </a:r>
            <a:endParaRPr lang="en-IN" altLang="en-US"/>
          </a:p>
          <a:p>
            <a:pPr marL="342900" indent="-342900" algn="just">
              <a:buFont typeface="Arial" panose="020B0604020202020204" pitchFamily="34" charset="0"/>
              <a:buChar char="•"/>
            </a:pPr>
            <a:r>
              <a:rPr lang="en-IN" altLang="en-US"/>
              <a:t>Recently Added : it displays the list of songs that are present in the database. </a:t>
            </a:r>
            <a:endParaRPr lang="en-IN" altLang="en-US"/>
          </a:p>
          <a:p>
            <a:pPr marL="342900" indent="-342900" algn="just">
              <a:buFont typeface="Arial" panose="020B0604020202020204" pitchFamily="34" charset="0"/>
              <a:buChar char="•"/>
            </a:pPr>
            <a:r>
              <a:rPr lang="en-IN" altLang="en-US"/>
              <a:t>The Page-footer acts as an audio player. User can tap on the song which he would like to play. Audio Player provides some controls like play/pause, Current time of the song, Duration of the song, song name, previous/next song option.</a:t>
            </a:r>
            <a:endParaRPr lang="en-I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86105" y="305435"/>
            <a:ext cx="10515600" cy="788035"/>
          </a:xfrm>
        </p:spPr>
        <p:txBody>
          <a:bodyPr/>
          <a:p>
            <a:r>
              <a:rPr lang="en-IN" altLang="en-US"/>
              <a:t>Download Page</a:t>
            </a:r>
            <a:endParaRPr lang="en-IN" altLang="en-US"/>
          </a:p>
        </p:txBody>
      </p:sp>
      <p:sp>
        <p:nvSpPr>
          <p:cNvPr id="7" name="Text Box 6"/>
          <p:cNvSpPr txBox="1"/>
          <p:nvPr/>
        </p:nvSpPr>
        <p:spPr>
          <a:xfrm>
            <a:off x="509270" y="4933950"/>
            <a:ext cx="5518150" cy="1198880"/>
          </a:xfrm>
          <a:prstGeom prst="rect">
            <a:avLst/>
          </a:prstGeom>
          <a:noFill/>
        </p:spPr>
        <p:txBody>
          <a:bodyPr wrap="square" rtlCol="0">
            <a:spAutoFit/>
          </a:bodyPr>
          <a:p>
            <a:pPr marL="342900" indent="-342900" algn="just">
              <a:buFont typeface="Arial" panose="020B0604020202020204" pitchFamily="34" charset="0"/>
              <a:buChar char="•"/>
            </a:pPr>
            <a:r>
              <a:rPr lang="en-IN" altLang="en-US"/>
              <a:t>Downloaded Song displays the list of songs that are downloaded. </a:t>
            </a:r>
            <a:endParaRPr lang="en-IN" altLang="en-US"/>
          </a:p>
          <a:p>
            <a:pPr marL="342900" indent="-342900" algn="just">
              <a:buFont typeface="Arial" panose="020B0604020202020204" pitchFamily="34" charset="0"/>
              <a:buChar char="•"/>
            </a:pPr>
            <a:r>
              <a:rPr lang="en-IN" altLang="en-US"/>
              <a:t>Similar to the homepage, the page-footer acts like an Audio PLayer with similar controls.</a:t>
            </a:r>
            <a:endParaRPr lang="en-IN" altLang="en-US"/>
          </a:p>
        </p:txBody>
      </p:sp>
      <p:pic>
        <p:nvPicPr>
          <p:cNvPr id="5" name="Picture 4" descr="DownloadPage"/>
          <p:cNvPicPr>
            <a:picLocks noChangeAspect="1"/>
          </p:cNvPicPr>
          <p:nvPr/>
        </p:nvPicPr>
        <p:blipFill>
          <a:blip r:embed="rId1"/>
          <a:stretch>
            <a:fillRect/>
          </a:stretch>
        </p:blipFill>
        <p:spPr>
          <a:xfrm>
            <a:off x="586105" y="1228090"/>
            <a:ext cx="5364480" cy="3154045"/>
          </a:xfrm>
          <a:prstGeom prst="rect">
            <a:avLst/>
          </a:prstGeom>
        </p:spPr>
      </p:pic>
      <p:pic>
        <p:nvPicPr>
          <p:cNvPr id="6" name="Picture 5" descr="UploadPage"/>
          <p:cNvPicPr>
            <a:picLocks noChangeAspect="1"/>
          </p:cNvPicPr>
          <p:nvPr/>
        </p:nvPicPr>
        <p:blipFill>
          <a:blip r:embed="rId2"/>
          <a:stretch>
            <a:fillRect/>
          </a:stretch>
        </p:blipFill>
        <p:spPr>
          <a:xfrm>
            <a:off x="6323330" y="1228090"/>
            <a:ext cx="5531485" cy="3154045"/>
          </a:xfrm>
          <a:prstGeom prst="rect">
            <a:avLst/>
          </a:prstGeom>
        </p:spPr>
      </p:pic>
      <p:sp>
        <p:nvSpPr>
          <p:cNvPr id="8" name="Text Box 7"/>
          <p:cNvSpPr txBox="1"/>
          <p:nvPr/>
        </p:nvSpPr>
        <p:spPr>
          <a:xfrm>
            <a:off x="6353175" y="4933950"/>
            <a:ext cx="5501640" cy="645160"/>
          </a:xfrm>
          <a:prstGeom prst="rect">
            <a:avLst/>
          </a:prstGeom>
          <a:noFill/>
        </p:spPr>
        <p:txBody>
          <a:bodyPr wrap="square" rtlCol="0">
            <a:spAutoFit/>
          </a:bodyPr>
          <a:p>
            <a:pPr marL="285750" indent="-285750">
              <a:buFont typeface="Arial" panose="020B0604020202020204" pitchFamily="34" charset="0"/>
              <a:buChar char="•"/>
            </a:pPr>
            <a:r>
              <a:rPr lang="en-IN" altLang="en-US"/>
              <a:t>Upload Song : an option to allow user to upload the music created by them</a:t>
            </a:r>
            <a:endParaRPr lang="en-I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Service Worker</a:t>
            </a:r>
            <a:endParaRPr lang="en-IN" altLang="en-US"/>
          </a:p>
        </p:txBody>
      </p:sp>
      <p:pic>
        <p:nvPicPr>
          <p:cNvPr id="4" name="Content Placeholder 3" descr="ServiceWorker"/>
          <p:cNvPicPr>
            <a:picLocks noChangeAspect="1"/>
          </p:cNvPicPr>
          <p:nvPr>
            <p:ph sz="half" idx="1"/>
          </p:nvPr>
        </p:nvPicPr>
        <p:blipFill>
          <a:blip r:embed="rId1"/>
          <a:stretch>
            <a:fillRect/>
          </a:stretch>
        </p:blipFill>
        <p:spPr>
          <a:xfrm>
            <a:off x="777875" y="1586230"/>
            <a:ext cx="5181600" cy="2936240"/>
          </a:xfrm>
          <a:prstGeom prst="rect">
            <a:avLst/>
          </a:prstGeom>
        </p:spPr>
      </p:pic>
      <p:pic>
        <p:nvPicPr>
          <p:cNvPr id="5" name="Content Placeholder 4" descr="ServiceWorkerInOfflineMode"/>
          <p:cNvPicPr>
            <a:picLocks noChangeAspect="1"/>
          </p:cNvPicPr>
          <p:nvPr>
            <p:ph sz="half" idx="2"/>
          </p:nvPr>
        </p:nvPicPr>
        <p:blipFill>
          <a:blip r:embed="rId2"/>
          <a:stretch>
            <a:fillRect/>
          </a:stretch>
        </p:blipFill>
        <p:spPr>
          <a:xfrm>
            <a:off x="6474460" y="1511935"/>
            <a:ext cx="5181600" cy="3084830"/>
          </a:xfrm>
          <a:prstGeom prst="rect">
            <a:avLst/>
          </a:prstGeom>
        </p:spPr>
      </p:pic>
      <p:sp>
        <p:nvSpPr>
          <p:cNvPr id="7" name="Text Box 6"/>
          <p:cNvSpPr txBox="1"/>
          <p:nvPr/>
        </p:nvSpPr>
        <p:spPr>
          <a:xfrm>
            <a:off x="784860" y="4980305"/>
            <a:ext cx="5310505" cy="922020"/>
          </a:xfrm>
          <a:prstGeom prst="rect">
            <a:avLst/>
          </a:prstGeom>
          <a:noFill/>
        </p:spPr>
        <p:txBody>
          <a:bodyPr wrap="square" rtlCol="0">
            <a:spAutoFit/>
          </a:bodyPr>
          <a:p>
            <a:pPr marL="285750" indent="-285750">
              <a:buFont typeface="Arial" panose="020B0604020202020204" pitchFamily="34" charset="0"/>
              <a:buChar char="•"/>
            </a:pPr>
            <a:r>
              <a:rPr lang="en-IN" altLang="en-US"/>
              <a:t>Service worker created when the device was connected to the internet.</a:t>
            </a:r>
            <a:endParaRPr lang="en-IN" altLang="en-US"/>
          </a:p>
          <a:p>
            <a:pPr marL="285750" indent="-285750">
              <a:buFont typeface="Arial" panose="020B0604020202020204" pitchFamily="34" charset="0"/>
              <a:buChar char="•"/>
            </a:pPr>
            <a:r>
              <a:rPr lang="en-IN" altLang="en-US"/>
              <a:t>Status is Activated</a:t>
            </a:r>
            <a:endParaRPr lang="en-IN" altLang="en-US"/>
          </a:p>
        </p:txBody>
      </p:sp>
      <p:sp>
        <p:nvSpPr>
          <p:cNvPr id="8" name="Text Box 7"/>
          <p:cNvSpPr txBox="1"/>
          <p:nvPr/>
        </p:nvSpPr>
        <p:spPr>
          <a:xfrm>
            <a:off x="6474460" y="4980305"/>
            <a:ext cx="5330190" cy="1476375"/>
          </a:xfrm>
          <a:prstGeom prst="rect">
            <a:avLst/>
          </a:prstGeom>
          <a:noFill/>
        </p:spPr>
        <p:txBody>
          <a:bodyPr wrap="square" rtlCol="0">
            <a:spAutoFit/>
          </a:bodyPr>
          <a:p>
            <a:pPr marL="285750" indent="-285750">
              <a:buFont typeface="Arial" panose="020B0604020202020204" pitchFamily="34" charset="0"/>
              <a:buChar char="•"/>
            </a:pPr>
            <a:r>
              <a:rPr lang="en-IN" altLang="en-US"/>
              <a:t>The status of service worker is still activated even when the app is in offline mode (As you can see in the top-left corner the offline checkbox is ticked.)</a:t>
            </a:r>
            <a:endParaRPr lang="en-IN" altLang="en-US"/>
          </a:p>
          <a:p>
            <a:pPr marL="285750" indent="-285750">
              <a:buFont typeface="Arial" panose="020B0604020202020204" pitchFamily="34" charset="0"/>
              <a:buChar char="•"/>
            </a:pPr>
            <a:r>
              <a:rPr lang="en-IN" altLang="en-US"/>
              <a:t>As the status is active, all the API calls will be directed to this service-worker.</a:t>
            </a: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57200"/>
            <a:ext cx="10515600" cy="723900"/>
          </a:xfrm>
        </p:spPr>
        <p:txBody>
          <a:bodyPr/>
          <a:p>
            <a:r>
              <a:rPr lang="en-IN" altLang="en-US"/>
              <a:t>App in Offline Mode </a:t>
            </a:r>
            <a:endParaRPr lang="en-IN" altLang="en-US"/>
          </a:p>
        </p:txBody>
      </p:sp>
      <p:pic>
        <p:nvPicPr>
          <p:cNvPr id="5" name="Content Placeholder 4" descr="WebsiteInOfflineMode"/>
          <p:cNvPicPr>
            <a:picLocks noChangeAspect="1"/>
          </p:cNvPicPr>
          <p:nvPr>
            <p:ph idx="1"/>
          </p:nvPr>
        </p:nvPicPr>
        <p:blipFill>
          <a:blip r:embed="rId1"/>
          <a:stretch>
            <a:fillRect/>
          </a:stretch>
        </p:blipFill>
        <p:spPr>
          <a:xfrm>
            <a:off x="1915160" y="1411605"/>
            <a:ext cx="8365490" cy="4034155"/>
          </a:xfrm>
          <a:prstGeom prst="rect">
            <a:avLst/>
          </a:prstGeom>
        </p:spPr>
      </p:pic>
      <p:sp>
        <p:nvSpPr>
          <p:cNvPr id="7" name="Text Box 6"/>
          <p:cNvSpPr txBox="1"/>
          <p:nvPr/>
        </p:nvSpPr>
        <p:spPr>
          <a:xfrm>
            <a:off x="895985" y="5665470"/>
            <a:ext cx="11043285" cy="922020"/>
          </a:xfrm>
          <a:prstGeom prst="rect">
            <a:avLst/>
          </a:prstGeom>
          <a:noFill/>
        </p:spPr>
        <p:txBody>
          <a:bodyPr wrap="square" rtlCol="0">
            <a:spAutoFit/>
          </a:bodyPr>
          <a:p>
            <a:pPr marL="285750" indent="-285750">
              <a:buFont typeface="Arial" panose="020B0604020202020204" pitchFamily="34" charset="0"/>
              <a:buChar char="•"/>
            </a:pPr>
            <a:r>
              <a:rPr lang="en-IN" altLang="en-US"/>
              <a:t>As you can see, the App is still running in the offline mode. As the app had already fetched and stored the data while the device was connected to network, the app is able to display the list of songs in the recently added section.</a:t>
            </a:r>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57200"/>
            <a:ext cx="10662285" cy="935355"/>
          </a:xfrm>
        </p:spPr>
        <p:txBody>
          <a:bodyPr/>
          <a:p>
            <a:r>
              <a:rPr lang="en-IN" altLang="en-US"/>
              <a:t>Future Work </a:t>
            </a:r>
            <a:endParaRPr lang="en-IN" altLang="en-US"/>
          </a:p>
        </p:txBody>
      </p:sp>
      <p:sp>
        <p:nvSpPr>
          <p:cNvPr id="4" name="Text Placeholder 3"/>
          <p:cNvSpPr>
            <a:spLocks noGrp="1"/>
          </p:cNvSpPr>
          <p:nvPr>
            <p:ph type="body" sz="half" idx="2"/>
          </p:nvPr>
        </p:nvSpPr>
        <p:spPr>
          <a:xfrm>
            <a:off x="840105" y="1715770"/>
            <a:ext cx="10662285" cy="4153535"/>
          </a:xfrm>
        </p:spPr>
        <p:txBody>
          <a:bodyPr/>
          <a:p>
            <a:pPr marL="285750" indent="-285750">
              <a:buFont typeface="Arial" panose="020B0604020202020204" pitchFamily="34" charset="0"/>
              <a:buChar char="•"/>
            </a:pPr>
            <a:r>
              <a:rPr lang="en-IN" altLang="en-US" sz="1800"/>
              <a:t>A login/sign up funcitonality can be created so that the system can keep a record of the users.</a:t>
            </a:r>
            <a:endParaRPr lang="en-IN" altLang="en-US" sz="1800"/>
          </a:p>
          <a:p>
            <a:pPr marL="285750" indent="-285750">
              <a:buFont typeface="Arial" panose="020B0604020202020204" pitchFamily="34" charset="0"/>
              <a:buChar char="•"/>
            </a:pPr>
            <a:r>
              <a:rPr lang="en-IN" altLang="en-US" sz="1800"/>
              <a:t>With upload music option already there, a like feature can be applied to every custom created music and the top 50 or 100 custom created music with most likes could be displayed in the recently added section along with their names provided the login/signup functionality is created.</a:t>
            </a:r>
            <a:endParaRPr lang="en-IN" altLang="en-US" sz="1800"/>
          </a:p>
          <a:p>
            <a:pPr marL="285750" indent="-285750">
              <a:buFont typeface="Arial" panose="020B0604020202020204" pitchFamily="34" charset="0"/>
              <a:buChar char="•"/>
            </a:pPr>
            <a:r>
              <a:rPr lang="en-IN" altLang="en-US" sz="1800"/>
              <a:t>A video playlist can also be created so that user can upload videos of them playing instruments like piano, guitar etc and can help others to learn those instruments provided their video has enough like to get them to the top 50/100 videos.</a:t>
            </a:r>
            <a:endParaRPr lang="en-IN" altLang="en-US" sz="1800"/>
          </a:p>
          <a:p>
            <a:pPr marL="285750" indent="-285750">
              <a:buFont typeface="Arial" panose="020B0604020202020204" pitchFamily="34" charset="0"/>
              <a:buChar char="•"/>
            </a:pPr>
            <a:r>
              <a:rPr lang="en-IN" altLang="en-US" sz="1800"/>
              <a:t>Also a lyrics feature can be added which can be played along with the song to make the music even more  enjoyable.</a:t>
            </a:r>
            <a:endParaRPr lang="en-IN" altLang="en-US"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51325" y="2875915"/>
            <a:ext cx="3932555" cy="1106805"/>
          </a:xfrm>
        </p:spPr>
        <p:txBody>
          <a:bodyPr/>
          <a:p>
            <a:r>
              <a:rPr lang="en-IN" altLang="en-US" sz="6000"/>
              <a:t>Thank You</a:t>
            </a:r>
            <a:endParaRPr lang="en-IN" altLang="en-US" sz="6000"/>
          </a:p>
        </p:txBody>
      </p:sp>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2742</Words>
  <Application>WPS Presentation</Application>
  <PresentationFormat>Widescreen</PresentationFormat>
  <Paragraphs>54</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SimSun</vt:lpstr>
      <vt:lpstr>Wingdings</vt:lpstr>
      <vt:lpstr>Calibri Light</vt:lpstr>
      <vt:lpstr>Calibri</vt:lpstr>
      <vt:lpstr>Microsoft YaHei</vt:lpstr>
      <vt:lpstr>Arial Unicode MS</vt:lpstr>
      <vt:lpstr>Art_mountaineering</vt:lpstr>
      <vt:lpstr>PowerPoint 演示文稿</vt:lpstr>
      <vt:lpstr>PowerPoint 演示文稿</vt:lpstr>
      <vt:lpstr>PowerPoint 演示文稿</vt:lpstr>
      <vt:lpstr>Description </vt:lpstr>
      <vt:lpstr>Home Page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Musicthon</dc:title>
  <dc:creator/>
  <cp:lastModifiedBy>Lenovo</cp:lastModifiedBy>
  <cp:revision>25</cp:revision>
  <dcterms:created xsi:type="dcterms:W3CDTF">2020-04-14T16:29:48Z</dcterms:created>
  <dcterms:modified xsi:type="dcterms:W3CDTF">2020-04-14T17:12:48Z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