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DFE3974-4C49-46ED-9C5D-2D2D64B3D0E4}" type="datetimeFigureOut">
              <a:rPr lang="en-US" smtClean="0"/>
              <a:t>3/4/2016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E2D0FA2-EFDD-4E39-98CB-EE6DA4332D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2D0FA2-EFDD-4E39-98CB-EE6DA4332D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2D0FA2-EFDD-4E39-98CB-EE6DA4332D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2D0FA2-EFDD-4E39-98CB-EE6DA4332D7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2D0FA2-EFDD-4E39-98CB-EE6DA4332D7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2D0FA2-EFDD-4E39-98CB-EE6DA4332D7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2D0FA2-EFDD-4E39-98CB-EE6DA4332D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2D0FA2-EFDD-4E39-98CB-EE6DA4332D7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FE3974-4C49-46ED-9C5D-2D2D64B3D0E4}" type="datetimeFigureOut">
              <a:rPr lang="en-US" smtClean="0"/>
              <a:t>3/4/2016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2D0FA2-EFDD-4E39-98CB-EE6DA4332D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DFE3974-4C49-46ED-9C5D-2D2D64B3D0E4}" type="datetimeFigureOut">
              <a:rPr lang="en-US" smtClean="0"/>
              <a:t>3/4/2016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2D0FA2-EFDD-4E39-98CB-EE6DA4332D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FE3974-4C49-46ED-9C5D-2D2D64B3D0E4}" type="datetimeFigureOut">
              <a:rPr lang="en-US" smtClean="0"/>
              <a:t>3/4/2016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E2D0FA2-EFDD-4E39-98CB-EE6DA4332D7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FE3974-4C49-46ED-9C5D-2D2D64B3D0E4}" type="datetimeFigureOut">
              <a:rPr lang="en-US" smtClean="0"/>
              <a:t>3/4/2016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2D0FA2-EFDD-4E39-98CB-EE6DA4332D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t>LED MATRIX DISPLAY</a:t>
            </a:r>
            <a:endParaRPr lang="en-US" b="1" i="1" dirty="0"/>
          </a:p>
        </p:txBody>
      </p:sp>
      <p:sp>
        <p:nvSpPr>
          <p:cNvPr id="3" name="Subtitle 2"/>
          <p:cNvSpPr>
            <a:spLocks noGrp="1"/>
          </p:cNvSpPr>
          <p:nvPr>
            <p:ph type="subTitle" idx="1"/>
          </p:nvPr>
        </p:nvSpPr>
        <p:spPr/>
        <p:txBody>
          <a:bodyPr/>
          <a:lstStyle/>
          <a:p>
            <a:r>
              <a:rPr lang="en-US" dirty="0" smtClean="0"/>
              <a:t>GROUP 17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Major function of LED matrix is to display information and messages(that includes characters, symbols, numbers, pattern etc.). It can be done by controlling electricity flow through each row and column of the matrix.   </a:t>
            </a:r>
            <a:endParaRPr lang="en-US" sz="3600" b="1" u="sng" dirty="0" smtClean="0"/>
          </a:p>
          <a:p>
            <a:pPr>
              <a:buNone/>
            </a:pPr>
            <a:endParaRPr lang="en-US" b="1" u="sng" dirty="0"/>
          </a:p>
        </p:txBody>
      </p:sp>
      <p:sp>
        <p:nvSpPr>
          <p:cNvPr id="2" name="Title 1"/>
          <p:cNvSpPr>
            <a:spLocks noGrp="1"/>
          </p:cNvSpPr>
          <p:nvPr>
            <p:ph type="title"/>
          </p:nvPr>
        </p:nvSpPr>
        <p:spPr/>
        <p:txBody>
          <a:bodyPr/>
          <a:lstStyle/>
          <a:p>
            <a:r>
              <a:rPr lang="en-US" dirty="0" smtClean="0"/>
              <a:t>Functionality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endParaRPr lang="en-US" dirty="0"/>
          </a:p>
          <a:p>
            <a:pPr lvl="0"/>
            <a:r>
              <a:rPr lang="en-IN" dirty="0"/>
              <a:t>LED arrays (composed of LED lamps, chip LEDs, etc.) </a:t>
            </a:r>
            <a:endParaRPr lang="en-US" dirty="0"/>
          </a:p>
          <a:p>
            <a:pPr lvl="0"/>
            <a:r>
              <a:rPr lang="en-IN" dirty="0"/>
              <a:t>LED video screens </a:t>
            </a:r>
            <a:endParaRPr lang="en-US" dirty="0"/>
          </a:p>
          <a:p>
            <a:pPr lvl="0"/>
            <a:r>
              <a:rPr lang="en-IN" dirty="0"/>
              <a:t> Moving message panels</a:t>
            </a:r>
            <a:endParaRPr lang="en-US" dirty="0"/>
          </a:p>
          <a:p>
            <a:endParaRPr lang="en-US" dirty="0"/>
          </a:p>
        </p:txBody>
      </p:sp>
      <p:sp>
        <p:nvSpPr>
          <p:cNvPr id="2" name="Title 1"/>
          <p:cNvSpPr>
            <a:spLocks noGrp="1"/>
          </p:cNvSpPr>
          <p:nvPr>
            <p:ph type="title"/>
          </p:nvPr>
        </p:nvSpPr>
        <p:spPr/>
        <p:txBody>
          <a:bodyPr/>
          <a:lstStyle/>
          <a:p>
            <a:r>
              <a:rPr lang="en-US" dirty="0" smtClean="0"/>
              <a:t>APPLICATIONS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dirty="0" smtClean="0"/>
              <a:t>200 LEDs</a:t>
            </a:r>
            <a:endParaRPr lang="en-US" dirty="0"/>
          </a:p>
          <a:p>
            <a:pPr lvl="0"/>
            <a:r>
              <a:rPr lang="en-IN" dirty="0"/>
              <a:t> 3 x 74HC595 shift registers</a:t>
            </a:r>
            <a:endParaRPr lang="en-US" dirty="0"/>
          </a:p>
          <a:p>
            <a:pPr lvl="0"/>
            <a:r>
              <a:rPr lang="en-IN" dirty="0"/>
              <a:t> 24 resistors</a:t>
            </a:r>
            <a:endParaRPr lang="en-US" dirty="0"/>
          </a:p>
          <a:p>
            <a:pPr lvl="0"/>
            <a:r>
              <a:rPr lang="en-IN" dirty="0"/>
              <a:t>8 x 1k resistors</a:t>
            </a:r>
            <a:endParaRPr lang="en-US" dirty="0"/>
          </a:p>
          <a:p>
            <a:pPr lvl="0"/>
            <a:r>
              <a:rPr lang="en-IN" dirty="0"/>
              <a:t> 8 x 2N3904 transistors</a:t>
            </a:r>
            <a:endParaRPr lang="en-US" dirty="0"/>
          </a:p>
          <a:p>
            <a:pPr lvl="0"/>
            <a:r>
              <a:rPr lang="en-IN" dirty="0"/>
              <a:t> 1 x 4017 decade counter</a:t>
            </a:r>
            <a:endParaRPr lang="en-US" dirty="0"/>
          </a:p>
          <a:p>
            <a:pPr lvl="0"/>
            <a:r>
              <a:rPr lang="en-IN" dirty="0"/>
              <a:t> 1 x </a:t>
            </a:r>
            <a:r>
              <a:rPr lang="en-IN" dirty="0" err="1"/>
              <a:t>Arduino</a:t>
            </a:r>
            <a:r>
              <a:rPr lang="en-IN" dirty="0"/>
              <a:t> board or </a:t>
            </a:r>
            <a:r>
              <a:rPr lang="en-IN" dirty="0" err="1"/>
              <a:t>Atmega</a:t>
            </a:r>
            <a:r>
              <a:rPr lang="en-IN" dirty="0"/>
              <a:t> 328 chip.</a:t>
            </a:r>
            <a:endParaRPr lang="en-US" dirty="0"/>
          </a:p>
          <a:p>
            <a:endParaRPr lang="en-US" dirty="0"/>
          </a:p>
        </p:txBody>
      </p:sp>
      <p:sp>
        <p:nvSpPr>
          <p:cNvPr id="2" name="Title 1"/>
          <p:cNvSpPr>
            <a:spLocks noGrp="1"/>
          </p:cNvSpPr>
          <p:nvPr>
            <p:ph type="title"/>
          </p:nvPr>
        </p:nvSpPr>
        <p:spPr/>
        <p:txBody>
          <a:bodyPr/>
          <a:lstStyle/>
          <a:p>
            <a:r>
              <a:rPr lang="en-US" dirty="0" smtClean="0"/>
              <a:t>COMPONENTS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8800" b="1" u="sng" dirty="0" smtClean="0"/>
              <a:t>WORKING</a:t>
            </a:r>
            <a:endParaRPr lang="en-US" sz="88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6200"/>
            <a:ext cx="8896021" cy="5638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6600" dirty="0" smtClean="0"/>
              <a:t>THANK YOU</a:t>
            </a:r>
            <a:endParaRPr lang="en-US" sz="6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105</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Lucida Sans Unicode</vt:lpstr>
      <vt:lpstr>Verdana</vt:lpstr>
      <vt:lpstr>Wingdings 2</vt:lpstr>
      <vt:lpstr>Wingdings 3</vt:lpstr>
      <vt:lpstr>Concourse</vt:lpstr>
      <vt:lpstr>LED MATRIX DISPLAY</vt:lpstr>
      <vt:lpstr>Functionality</vt:lpstr>
      <vt:lpstr>APPLICATIONS</vt:lpstr>
      <vt:lpstr>COMPONENTS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MATRIX DISPLAY</dc:title>
  <dc:creator>dell</dc:creator>
  <cp:lastModifiedBy>Str!kEr</cp:lastModifiedBy>
  <cp:revision>5</cp:revision>
  <dcterms:created xsi:type="dcterms:W3CDTF">2016-03-03T14:15:52Z</dcterms:created>
  <dcterms:modified xsi:type="dcterms:W3CDTF">2016-03-04T11:07:50Z</dcterms:modified>
</cp:coreProperties>
</file>