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22188C-353F-49A5-94A0-48CE91DB9A67}">
  <a:tblStyle styleId="{8C22188C-353F-49A5-94A0-48CE91DB9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IT-414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Software Project Management</a:t>
            </a:r>
            <a:endParaRPr sz="34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Management Tools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- 3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7650" y="49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982100" y="1303375"/>
            <a:ext cx="2015700" cy="3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can manage the tasks using milestone and to-dos features of freedcamp tool.</a:t>
            </a:r>
            <a:endParaRPr sz="22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300" y="1307338"/>
            <a:ext cx="6677299" cy="325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7650" y="54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catalog (Time)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904200" y="1588350"/>
            <a:ext cx="223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feature is used to keep track of your current work.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13" y="1307075"/>
            <a:ext cx="6488475" cy="326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7650" y="54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overview: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05500"/>
            <a:ext cx="6796149" cy="37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98825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98825" y="1269100"/>
            <a:ext cx="44631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Past projects can be used as a template for similar project saving precious time for dealing with more important issues within the project.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a time multiple users can work on the tool.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notification updates whenever it gets new updates.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optimised for mobile user as well.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the property of auto save so you don’t need to worry about saving your work.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339525" y="1402050"/>
            <a:ext cx="34452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CONS</a:t>
            </a:r>
            <a:r>
              <a:rPr lang="en"/>
              <a:t>:</a:t>
            </a:r>
            <a:endParaRPr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task can be assigned either to a single member, or to everyone only.</a:t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addons are quite expensive.</a:t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Gantt chart.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59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Tool2 :- Open Project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27650" y="1591250"/>
            <a:ext cx="76887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Project is a free open source web application for project collaboration and managing projects at once place. Open project is a stand alone application for project planning.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you to easily create, prioritize and assign tasks.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provides open source platform, customization and configuration for project management tools.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OpenProject is developed using Angularjs and Ruby-Rails programming languages.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openproject has also shared their code on the open source platform github and invites collaborators for contributing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:- 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01325" y="2078875"/>
            <a:ext cx="3058800" cy="25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Roadmap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WorkPackages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 Backlogs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920775" y="2078875"/>
            <a:ext cx="30588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5) Budget </a:t>
            </a:r>
            <a:endParaRPr b="1"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6) Cost Report</a:t>
            </a:r>
            <a:endParaRPr b="1"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7) Project Setting</a:t>
            </a:r>
            <a:endParaRPr b="1"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8) Gantt Chart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roles: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450" y="1853850"/>
            <a:ext cx="76887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Project Admin</a:t>
            </a:r>
            <a:r>
              <a:rPr lang="en" sz="2100">
                <a:solidFill>
                  <a:srgbClr val="000000"/>
                </a:solidFill>
              </a:rPr>
              <a:t>: A project can have multiple admins, and each admin can basically manage the projects, users, groups, workflow. 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Member</a:t>
            </a:r>
            <a:r>
              <a:rPr lang="en" sz="2100">
                <a:solidFill>
                  <a:srgbClr val="000000"/>
                </a:solidFill>
              </a:rPr>
              <a:t>: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only edit/delete tasks, comments, and other items created by them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Reader</a:t>
            </a:r>
            <a:r>
              <a:rPr lang="en" sz="2100">
                <a:solidFill>
                  <a:srgbClr val="000000"/>
                </a:solidFill>
              </a:rPr>
              <a:t>: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only view tasks, comments, and other items created by other users.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50800" y="57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"/>
              <a:t>Overview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open project overview.jp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75" y="1447100"/>
            <a:ext cx="8344900" cy="3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7650" y="563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Roadmap </a:t>
            </a:r>
            <a:endParaRPr sz="2400"/>
          </a:p>
        </p:txBody>
      </p:sp>
      <p:pic>
        <p:nvPicPr>
          <p:cNvPr descr="roadmap.jp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00" y="1530950"/>
            <a:ext cx="6520401" cy="31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7469725" y="1098825"/>
            <a:ext cx="15621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view provides information on the project’s progress by displaying the percentage of closed vs. open work packages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Basically active roadmap can be considered as success key of the project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27650" y="51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Work Packages</a:t>
            </a:r>
            <a:endParaRPr/>
          </a:p>
        </p:txBody>
      </p:sp>
      <p:pic>
        <p:nvPicPr>
          <p:cNvPr descr="Screenshot (167)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321275"/>
            <a:ext cx="6106525" cy="32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6836000" y="972700"/>
            <a:ext cx="20337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Work Packages is all about the work that has been assigned to the members.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addition to that, it covers summary of the task,  bugs, phases, timeline and user stories that helps to manage task distribution at one place.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56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Tool 1: Freedcamp</a:t>
            </a:r>
            <a:endParaRPr sz="2800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7650" y="1459875"/>
            <a:ext cx="76887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Freedcamp is a web-based project management tool and organization system for either single or multiple users.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are provided with some basic applications when they join initially, and they can then add additional features (free and paid) later on.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compatible with: </a:t>
            </a:r>
            <a:b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Android, iOS (free applications available on playstore and app store)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9625" y="63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Bug Backlogs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5006" r="0" t="7140"/>
          <a:stretch/>
        </p:blipFill>
        <p:spPr>
          <a:xfrm>
            <a:off x="285825" y="1384175"/>
            <a:ext cx="8364599" cy="35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7650" y="589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Budget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50" y="1220700"/>
            <a:ext cx="7247050" cy="37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27650" y="56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Cost Report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-1204"/>
          <a:stretch/>
        </p:blipFill>
        <p:spPr>
          <a:xfrm>
            <a:off x="857975" y="1305700"/>
            <a:ext cx="7428051" cy="36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84500" y="70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7) Project Setting</a:t>
            </a:r>
            <a:endParaRPr/>
          </a:p>
        </p:txBody>
      </p:sp>
      <p:pic>
        <p:nvPicPr>
          <p:cNvPr descr="project setting.jpg"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3873"/>
          <a:stretch/>
        </p:blipFill>
        <p:spPr>
          <a:xfrm>
            <a:off x="484500" y="1300100"/>
            <a:ext cx="6812450" cy="36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7467750" y="1331425"/>
            <a:ext cx="15417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Every project can be individually adjusted, with different functionalities being activated or deactivated, differing project members, customized roles and workflows.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27650" y="57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8) Gantt Chart </a:t>
            </a:r>
            <a:endParaRPr/>
          </a:p>
        </p:txBody>
      </p:sp>
      <p:pic>
        <p:nvPicPr>
          <p:cNvPr descr="Screenshot (157)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74750"/>
            <a:ext cx="6633800" cy="37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4780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Trello:</a:t>
            </a:r>
            <a:endParaRPr/>
          </a:p>
        </p:txBody>
      </p:sp>
      <p:pic>
        <p:nvPicPr>
          <p:cNvPr descr="Screenshot (152)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0" y="1246975"/>
            <a:ext cx="4501324" cy="3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27650" y="56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LiquidPlanner:</a:t>
            </a:r>
            <a:endParaRPr/>
          </a:p>
        </p:txBody>
      </p:sp>
      <p:pic>
        <p:nvPicPr>
          <p:cNvPr descr="Screenshot (154)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850" y="1206125"/>
            <a:ext cx="4623962" cy="375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727650" y="55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Basecamp:</a:t>
            </a:r>
            <a:endParaRPr/>
          </a:p>
        </p:txBody>
      </p:sp>
      <p:pic>
        <p:nvPicPr>
          <p:cNvPr descr="Screenshot (155).png"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50" y="1255125"/>
            <a:ext cx="4242746" cy="37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Shape 261"/>
          <p:cNvGraphicFramePr/>
          <p:nvPr/>
        </p:nvGraphicFramePr>
        <p:xfrm>
          <a:off x="654126" y="84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{8C22188C-353F-49A5-94A0-48CE91DB9A67}</a:tableStyleId>
              </a:tblPr>
              <a:tblGrid>
                <a:gridCol w="2215875"/>
                <a:gridCol w="2215875"/>
                <a:gridCol w="2215875"/>
              </a:tblGrid>
              <a:tr h="31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Knowledge area </a:t>
                      </a:r>
                      <a:endParaRPr b="1" sz="110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Open project </a:t>
                      </a:r>
                      <a:endParaRPr b="1" sz="110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Freedcamp </a:t>
                      </a:r>
                      <a:endParaRPr b="1" sz="110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Scope management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It can manage multiple projects at the same time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The software is very well maintained as it is for unlimited user and project as well.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Time management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With OpenProject you can always keep control of the time and costs planned for and spent on the projects. We can also get a time report using a plugin.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Keep track of the team work using calendar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Human resources management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We can assign different roles to people.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Can assign different roles to people and hence manage human resources.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Cost management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Budget chart and cost report present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Their no such feature for cost management 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Communication management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Communication possible via email or feedback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Communication possible via live chats using comments. Also, there is a chat wall for collaborators. The SMS and email used to send notification when change is made.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Risk management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Risk are managed by issue tracking , backlogs, bug tracking 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 paid version is available for tracking bugs.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Procurement management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There  is no procurement management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There is no procurement management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248575"/>
            <a:ext cx="347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applications: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65050" y="1783775"/>
            <a:ext cx="4397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857250" rtl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- Shared task lists with subtasks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572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Discussions - Forum boards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572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Milestones - Deadline setting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572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 - Event scheduling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572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- Time tracking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572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Feed Link - We can link the data from different task and we can combine them and share them in public using link.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8572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Upload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5239275" y="1248575"/>
            <a:ext cx="3795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Paid applications: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637650" y="1783775"/>
            <a:ext cx="39204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8001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Issue Tracker - Advanced workflow issue management</a:t>
            </a:r>
            <a:endParaRPr/>
          </a:p>
          <a:p>
            <a:pPr indent="-3175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Gantt Charts - Visual way to see when tasks start and end as related to other tasks</a:t>
            </a:r>
            <a:endParaRPr/>
          </a:p>
          <a:p>
            <a:pPr indent="-3175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Drive - Sync Freedcamp with your Google Drive</a:t>
            </a:r>
            <a:endParaRPr/>
          </a:p>
          <a:p>
            <a:pPr indent="-3175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Dropbox - Integrate your Dropbox files inside of Freedcamp</a:t>
            </a:r>
            <a:endParaRPr/>
          </a:p>
          <a:p>
            <a:pPr indent="-31750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Tasky - Private task list</a:t>
            </a:r>
            <a:endParaRPr/>
          </a:p>
          <a:p>
            <a:pPr indent="0" lvl="0" mar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roles that can be assigned: 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13550"/>
            <a:ext cx="76887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900">
                <a:solidFill>
                  <a:srgbClr val="000000"/>
                </a:solidFill>
              </a:rPr>
              <a:t>Organiser-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do everything but delete a project</a:t>
            </a:r>
            <a:endParaRPr sz="1900"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900">
                <a:solidFill>
                  <a:srgbClr val="000000"/>
                </a:solidFill>
              </a:rPr>
              <a:t>Team Player</a:t>
            </a:r>
            <a:r>
              <a:rPr lang="en" sz="1900">
                <a:solidFill>
                  <a:srgbClr val="000000"/>
                </a:solidFill>
              </a:rPr>
              <a:t>-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Full edit/delete access without ability to invite people or install apps</a:t>
            </a:r>
            <a:endParaRPr sz="1900"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900">
                <a:solidFill>
                  <a:srgbClr val="000000"/>
                </a:solidFill>
              </a:rPr>
              <a:t>Contributor</a:t>
            </a:r>
            <a:r>
              <a:rPr lang="en" sz="1900">
                <a:solidFill>
                  <a:srgbClr val="000000"/>
                </a:solidFill>
              </a:rPr>
              <a:t>-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only edit/delete tasks, comments, and other items created by them.</a:t>
            </a:r>
            <a:endParaRPr sz="1900">
              <a:solidFill>
                <a:srgbClr val="000000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900">
                <a:solidFill>
                  <a:srgbClr val="000000"/>
                </a:solidFill>
              </a:rPr>
              <a:t>Observer-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only view tasks, comments, and other items created by other users.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61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process: 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59375" y="1447400"/>
            <a:ext cx="76887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Up 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the website and  click on sign up button 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going to Sign up page you will be directed to register and login webpage. Create an account for free using Email ID and password.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project: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completing the registering account you will get directed to “Create project” window.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modules  installation: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are modules that provide certain functionality to your projects. To-dos, milestone, time and discussions are some of the modules that we can install and then choose which groups can access these.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Invite the team members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projects using email ids and leaving a message about the current working project 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85500" y="61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300" y="1399150"/>
            <a:ext cx="6975050" cy="3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45350" y="589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Freedcamp: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7650" y="1441200"/>
            <a:ext cx="76887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tools makes the work of the Project manager easy to track the time spent on project, deadlines, create to do lists and also share important document and information 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communication can be done on mobile phones from any place and time using the  feature of SMS, email, i.e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change during the project is automatically sent to project managers as instant, email or SMS notification. Managers can respond easily as well when they are away from work.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77650" y="393625"/>
            <a:ext cx="79887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Dashboard: 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the starting of project and also shows you the other projects.</a:t>
            </a:r>
            <a:endParaRPr b="0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25" y="1284925"/>
            <a:ext cx="7497548" cy="36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89300" y="51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84475"/>
            <a:ext cx="5939450" cy="36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902000" y="1539950"/>
            <a:ext cx="17238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feature enables you to keep track of the work of the team.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