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6611-63AE-444C-9D3D-353DD97E3CE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DEA-1B9E-476F-95B2-5839FA5E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6611-63AE-444C-9D3D-353DD97E3CE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DEA-1B9E-476F-95B2-5839FA5E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6611-63AE-444C-9D3D-353DD97E3CE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DEA-1B9E-476F-95B2-5839FA5E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8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6611-63AE-444C-9D3D-353DD97E3CE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DEA-1B9E-476F-95B2-5839FA5E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6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6611-63AE-444C-9D3D-353DD97E3CE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DEA-1B9E-476F-95B2-5839FA5E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5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6611-63AE-444C-9D3D-353DD97E3CE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DEA-1B9E-476F-95B2-5839FA5E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2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6611-63AE-444C-9D3D-353DD97E3CE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DEA-1B9E-476F-95B2-5839FA5E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9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6611-63AE-444C-9D3D-353DD97E3CE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DEA-1B9E-476F-95B2-5839FA5E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8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6611-63AE-444C-9D3D-353DD97E3CE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DEA-1B9E-476F-95B2-5839FA5E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0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6611-63AE-444C-9D3D-353DD97E3CE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DEA-1B9E-476F-95B2-5839FA5E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9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6611-63AE-444C-9D3D-353DD97E3CE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DEA-1B9E-476F-95B2-5839FA5E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6611-63AE-444C-9D3D-353DD97E3CE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ADEA-1B9E-476F-95B2-5839FA5E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ISE-201 Term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Dhaval</a:t>
            </a:r>
            <a:r>
              <a:rPr lang="en-US" sz="2000" dirty="0" smtClean="0"/>
              <a:t> Bhatt, </a:t>
            </a:r>
            <a:r>
              <a:rPr lang="en-US" sz="2000" dirty="0" err="1" smtClean="0"/>
              <a:t>Adarsh</a:t>
            </a:r>
            <a:r>
              <a:rPr lang="en-US" sz="2000" dirty="0" smtClean="0"/>
              <a:t> Nair, </a:t>
            </a:r>
            <a:r>
              <a:rPr lang="en-US" sz="2000" dirty="0" err="1" smtClean="0"/>
              <a:t>Shreya</a:t>
            </a:r>
            <a:r>
              <a:rPr lang="en-US" sz="2000" dirty="0" smtClean="0"/>
              <a:t> </a:t>
            </a:r>
            <a:r>
              <a:rPr lang="en-US" sz="2000" dirty="0" err="1" smtClean="0"/>
              <a:t>Kulkarni</a:t>
            </a:r>
            <a:r>
              <a:rPr lang="en-US" sz="2000" dirty="0" smtClean="0"/>
              <a:t>, </a:t>
            </a:r>
            <a:r>
              <a:rPr lang="en-US" sz="2000" dirty="0" err="1" smtClean="0"/>
              <a:t>Arpitha</a:t>
            </a:r>
            <a:r>
              <a:rPr lang="en-US" sz="2000" dirty="0" smtClean="0"/>
              <a:t> </a:t>
            </a:r>
            <a:r>
              <a:rPr lang="en-US" sz="2000" dirty="0" err="1" smtClean="0"/>
              <a:t>Rao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8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543800" cy="4800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479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y-variable (HRS) is linearly co-related with the predictor (WAGE) by a factor of 80.94.</a:t>
            </a:r>
          </a:p>
          <a:p>
            <a:r>
              <a:rPr lang="en-US" dirty="0" smtClean="0"/>
              <a:t>As WAGE increases, the number of HRS worked also increases.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7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8580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18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S= 15.2137</a:t>
            </a:r>
          </a:p>
          <a:p>
            <a:r>
              <a:rPr lang="en-US" dirty="0" smtClean="0"/>
              <a:t>R </a:t>
            </a:r>
            <a:r>
              <a:rPr lang="en-US" dirty="0" err="1" smtClean="0"/>
              <a:t>sq</a:t>
            </a:r>
            <a:r>
              <a:rPr lang="en-US" dirty="0" smtClean="0"/>
              <a:t>= 94.78%</a:t>
            </a:r>
          </a:p>
          <a:p>
            <a:r>
              <a:rPr lang="en-US" dirty="0" smtClean="0"/>
              <a:t>As the value of R-square is higher in multiple than linear regression (34%), this model is a better fit.</a:t>
            </a:r>
          </a:p>
          <a:p>
            <a:r>
              <a:rPr lang="en-US" dirty="0" smtClean="0"/>
              <a:t>Co-</a:t>
            </a:r>
            <a:r>
              <a:rPr lang="en-US" dirty="0" err="1" smtClean="0"/>
              <a:t>efficients</a:t>
            </a:r>
            <a:r>
              <a:rPr lang="en-US" dirty="0" smtClean="0"/>
              <a:t> having lower values are more important in analysis than the ones having higher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5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two Confidence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comparing the 95% and 99% confidence levels, we conclude on the basis of R-square (change in variation from original data), that significance level of 5% is better suited.</a:t>
            </a:r>
          </a:p>
          <a:p>
            <a:r>
              <a:rPr lang="en-US" dirty="0" smtClean="0"/>
              <a:t>Even though the number of outliers increase in 99% interval.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8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158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ISE-201 Term Project</vt:lpstr>
      <vt:lpstr>Simple Regression</vt:lpstr>
      <vt:lpstr>Analysis:</vt:lpstr>
      <vt:lpstr>Multiple Regression</vt:lpstr>
      <vt:lpstr>Analysis for multiple regression</vt:lpstr>
      <vt:lpstr>Comparing two Confidence Intervals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Dhaval Bhatt</dc:creator>
  <cp:lastModifiedBy>Dhaval Bhatt</cp:lastModifiedBy>
  <cp:revision>7</cp:revision>
  <dcterms:created xsi:type="dcterms:W3CDTF">2018-12-05T08:41:29Z</dcterms:created>
  <dcterms:modified xsi:type="dcterms:W3CDTF">2018-12-05T09:32:30Z</dcterms:modified>
</cp:coreProperties>
</file>