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BC9ED0F-16DF-4BCF-8AC7-6D5FF944710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Ecommerce_Sales_Dashboard_Project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BD4E5BB-B0DA-47AE-89C3-CCC69BD18F2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16-01-2024 21:18:38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DE6B446C-7F9B-4B2F-99DF-832EB094D6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10"/>
            <a:ext cx="12192000" cy="673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2024-01-16T15:48:39Z</dcterms:created>
  <dcterms:modified xsi:type="dcterms:W3CDTF">2024-01-16T15:48:39Z</dcterms:modified>
</cp:coreProperties>
</file>