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22F1EF-C2F4-44D2-A428-3BE5E57105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HR_Analytics_DashBoard_Tableau_Project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AD872B-8320-4A60-9D40-B18C23B9771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15-01-2024 16:13:10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8DC2A970-442F-46E6-8902-3DBC4883B2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2024-01-15T10:43:11Z</dcterms:created>
  <dcterms:modified xsi:type="dcterms:W3CDTF">2024-01-15T10:43:11Z</dcterms:modified>
</cp:coreProperties>
</file>