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bd4c4d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bd4c4d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bd4c4d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bd4c4d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bd4c4d2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bd4c4d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bd4c4d2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bd4c4d2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07107b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07107b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807107b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807107b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df881b3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df881b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df881b3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df881b3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07107b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07107b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fd4a9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dfd4a9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bd4c4d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bd4c4d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bd4c4d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bd4c4d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bd4c4d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bd4c4d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bd4c4d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bd4c4d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d4c4d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d4c4d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bd4c4d2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bd4c4d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bd4c4d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bd4c4d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bd4c4d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bd4c4d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Ff_-gnufHhv8dwkuqhwYsLPcpcSG4-AD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2413000"/>
            <a:ext cx="84555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Shipment_Analysis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Various States Of 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00" y="1017725"/>
            <a:ext cx="5677801" cy="40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97800" y="1402775"/>
            <a:ext cx="305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DC1C6"/>
                </a:solidFill>
                <a:highlight>
                  <a:srgbClr val="2E2E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Customer_rating vs Reached on.Time_Y.N</a:t>
            </a:r>
            <a:endParaRPr sz="1600">
              <a:solidFill>
                <a:srgbClr val="BDC1C6"/>
              </a:solidFill>
              <a:highlight>
                <a:srgbClr val="2E2E2E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27125" y="321025"/>
            <a:ext cx="30219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58">
                <a:solidFill>
                  <a:srgbClr val="BDC1C6"/>
                </a:solidFill>
                <a:highlight>
                  <a:srgbClr val="2E2E2E"/>
                </a:highlight>
              </a:rPr>
              <a:t>Customer_rating Total Counts</a:t>
            </a:r>
            <a:endParaRPr sz="2058">
              <a:solidFill>
                <a:srgbClr val="BDC1C6"/>
              </a:solidFill>
              <a:highlight>
                <a:srgbClr val="2E2E2E"/>
              </a:highlight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25" y="697900"/>
            <a:ext cx="5832525" cy="38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25" y="265200"/>
            <a:ext cx="6588150" cy="485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39575" y="502475"/>
            <a:ext cx="201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BDC1C6"/>
                </a:solidFill>
                <a:highlight>
                  <a:srgbClr val="2E2E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Outliers</a:t>
            </a:r>
            <a:endParaRPr sz="2900">
              <a:solidFill>
                <a:srgbClr val="BDC1C6"/>
              </a:solidFill>
              <a:highlight>
                <a:srgbClr val="2E2E2E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177" y="152400"/>
            <a:ext cx="38477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202400" y="362900"/>
            <a:ext cx="3929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DC1C6"/>
                </a:solidFill>
                <a:highlight>
                  <a:srgbClr val="2E2E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Reached.on.Time_Y.N</a:t>
            </a:r>
            <a:endParaRPr sz="2300">
              <a:solidFill>
                <a:srgbClr val="BDC1C6"/>
              </a:solidFill>
              <a:highlight>
                <a:srgbClr val="2E2E2E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975" y="293125"/>
            <a:ext cx="4559050" cy="45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181450" y="404775"/>
            <a:ext cx="385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DC1C6"/>
                </a:solidFill>
                <a:highlight>
                  <a:srgbClr val="2E2E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Customer_care_calls vs Cost_of_Product</a:t>
            </a:r>
            <a:endParaRPr sz="2400">
              <a:solidFill>
                <a:srgbClr val="BDC1C6"/>
              </a:solidFill>
              <a:highlight>
                <a:srgbClr val="2E2E2E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34075"/>
            <a:ext cx="8520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Our Model is based on Classification System and have used several models to get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better accuracy for the deployment session.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125" y="1954075"/>
            <a:ext cx="3964375" cy="3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6475"/>
            <a:ext cx="4629325" cy="2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481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975" y="152400"/>
            <a:ext cx="4238625" cy="376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Model Deployment using Streamlit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0542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27" y="1170125"/>
            <a:ext cx="39679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Model Deployment using Streamlit Video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34075"/>
            <a:ext cx="2584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Deployment is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using Streamlit.</a:t>
            </a:r>
            <a:endParaRPr/>
          </a:p>
        </p:txBody>
      </p:sp>
      <p:pic>
        <p:nvPicPr>
          <p:cNvPr id="180" name="Google Shape;180;p30" title="deploy2_new · Streamlit - Brave 2022-05-23 15-50-0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525" y="1017725"/>
            <a:ext cx="6281075" cy="4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00"/>
              <a:t>Thank You!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Team Members: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Akshay Shedge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Pallavi Bidwe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Rutuja Gadge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Shagufta Jahan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Akshay Choudhary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Dhaval Raval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S Sathishkumar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700">
                <a:solidFill>
                  <a:srgbClr val="2E2E2E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Mentor:</a:t>
            </a:r>
            <a:r>
              <a:rPr lang="en" sz="2200">
                <a:solidFill>
                  <a:srgbClr val="2E2E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200" u="sng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Ms. Neha</a:t>
            </a:r>
            <a:endParaRPr b="1" sz="2200" u="sng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What is the Business Problem?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An International E-Commerce company (Electronic goods) wants to use some of the most advanced machine learning techniques to analyse their customers with respect to their services and some important customer success matrix.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523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  <a:cs typeface="Oswald"/>
                <a:sym typeface="Oswald"/>
              </a:rPr>
              <a:t>Objective</a:t>
            </a:r>
            <a:endParaRPr sz="3000">
              <a:solidFill>
                <a:srgbClr val="000000"/>
              </a:solidFill>
              <a:highlight>
                <a:srgbClr val="F8E71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3433825"/>
            <a:ext cx="852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DC1C6"/>
                </a:solidFill>
                <a:highlight>
                  <a:srgbClr val="2E2E2E"/>
                </a:highlight>
              </a:rPr>
              <a:t>As a Data Scientist, they want you to build a model to predict if the shipments are or will reach on time or not.</a:t>
            </a:r>
            <a:endParaRPr sz="1800">
              <a:solidFill>
                <a:srgbClr val="BDC1C6"/>
              </a:solidFill>
              <a:highlight>
                <a:srgbClr val="2E2E2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DC1C6"/>
                </a:solidFill>
                <a:highlight>
                  <a:srgbClr val="2E2E2E"/>
                </a:highlight>
              </a:rPr>
              <a:t>For this, they want you to use Logit/Probabilistic technique with the most accurate model.</a:t>
            </a:r>
            <a:endParaRPr sz="1800">
              <a:solidFill>
                <a:srgbClr val="BDC1C6"/>
              </a:solidFill>
              <a:highlight>
                <a:srgbClr val="2E2E2E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Project Architecture / Project Flow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783584" y="2821206"/>
            <a:ext cx="12960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b="0" i="0" sz="140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236354" y="2821196"/>
            <a:ext cx="13293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50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639282" y="2821196"/>
            <a:ext cx="13293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Model evaluation &amp; feedback</a:t>
            </a:r>
            <a:endParaRPr b="0" i="0" sz="115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8850" y="2821196"/>
            <a:ext cx="13293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Business Objectives</a:t>
            </a:r>
            <a:endParaRPr b="0" i="0" sz="140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621018" y="2821196"/>
            <a:ext cx="13293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140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88296" y="1954100"/>
            <a:ext cx="13293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" sz="140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188296" y="3593733"/>
            <a:ext cx="1329300" cy="575700"/>
          </a:xfrm>
          <a:prstGeom prst="rect">
            <a:avLst/>
          </a:prstGeom>
          <a:solidFill>
            <a:srgbClr val="F8E71C"/>
          </a:solidFill>
          <a:ln cap="flat" cmpd="sng" w="9525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6"/>
          <p:cNvCxnSpPr>
            <a:stCxn id="82" idx="3"/>
            <a:endCxn id="83" idx="1"/>
          </p:cNvCxnSpPr>
          <p:nvPr/>
        </p:nvCxnSpPr>
        <p:spPr>
          <a:xfrm>
            <a:off x="1378150" y="3109046"/>
            <a:ext cx="2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 rot="10800000">
            <a:off x="2833450" y="2533375"/>
            <a:ext cx="363000" cy="29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>
            <a:off x="2861375" y="3398750"/>
            <a:ext cx="327900" cy="2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>
            <a:off x="4515400" y="2533375"/>
            <a:ext cx="279300" cy="29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4515400" y="3413050"/>
            <a:ext cx="265500" cy="18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1" idx="3"/>
            <a:endCxn id="80" idx="1"/>
          </p:cNvCxnSpPr>
          <p:nvPr/>
        </p:nvCxnSpPr>
        <p:spPr>
          <a:xfrm>
            <a:off x="5968582" y="3109046"/>
            <a:ext cx="26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0" idx="3"/>
            <a:endCxn id="79" idx="1"/>
          </p:cNvCxnSpPr>
          <p:nvPr/>
        </p:nvCxnSpPr>
        <p:spPr>
          <a:xfrm>
            <a:off x="7565654" y="3109046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Dataset Overview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4342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Dataset’s Some Column Details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340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95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ID – Id number of the customer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95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Warehouse_block - The company has a big warehouse which is divided  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 in various blocks such as A,B,C,D and so on.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95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Mode_of_Shipment - The company ships the products by different modes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of transport such as ship, air and road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95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Customer_care_calls - This variable indicates the number of calls made for 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 enquiry of the shipment.(Sometimes customers make too many calls,  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 hence the company wants to know that are these customers unknowingly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 favoured.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95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Customer_rating - The company has rated every customer on various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 parameters, 1 being the lowest (Worst), 5 being highest (Best)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95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9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Cost_of_the_Product - It is the cost of the product in USD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2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>
              <a:solidFill>
                <a:srgbClr val="BDC1C6"/>
              </a:solidFill>
              <a:highlight>
                <a:srgbClr val="2E2E2E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34050"/>
            <a:ext cx="8520600" cy="49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Prior_purchases - This variable indicates the number of prior purchases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Product_importance - The company has categorised the products in the 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range of high, medium and low based on various parameters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Gender - Male or female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Discount_offered - It is the percentage of discount offered on that 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specific product.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Weight_in_gms - It is the weight in grams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>
                <a:solidFill>
                  <a:srgbClr val="BDC1C6"/>
                </a:solidFill>
                <a:highlight>
                  <a:srgbClr val="2E2E2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Reached.on.Time_Y.N - It is the Y variable, where 1 Indicates that the </a:t>
            </a:r>
            <a:endParaRPr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product has </a:t>
            </a:r>
            <a:r>
              <a:rPr b="1"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reached on time and </a:t>
            </a:r>
            <a:r>
              <a:rPr b="1"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0 indicates it has reached on </a:t>
            </a:r>
            <a:endParaRPr b="1"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  time</a:t>
            </a:r>
            <a:endParaRPr b="1"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BDC1C6"/>
              </a:solidFill>
              <a:highlight>
                <a:srgbClr val="2E2E2E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Company’s Expectation: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BDC1C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The company operates in various states of USA, but the customer data is only specific to one state in the USA.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The warehouse is located on the eastern part whereas, the state to which   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shipments are delivered is at the western part of USA.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BDC1C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As a Data Scientist, they want you to build a model to predict if th</a:t>
            </a: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shipments are or will reach on time or not.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For this, they want you to use various Logit/Probabilistic techniques   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with the most accurate model.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Models(from Company) for Comparing Accuracy: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1. Logistic Regression</a:t>
            </a:r>
            <a:endParaRPr sz="22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2. Support Vector Machines</a:t>
            </a:r>
            <a:endParaRPr sz="22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3. Random Forest</a:t>
            </a:r>
            <a:endParaRPr sz="22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4. XgBoost or any other boosting technique.</a:t>
            </a:r>
            <a:endParaRPr sz="22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