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68" r:id="rId7"/>
    <p:sldId id="269" r:id="rId8"/>
    <p:sldId id="271" r:id="rId9"/>
    <p:sldId id="273" r:id="rId10"/>
    <p:sldId id="274" r:id="rId11"/>
    <p:sldId id="272"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92" autoAdjust="0"/>
  </p:normalViewPr>
  <p:slideViewPr>
    <p:cSldViewPr>
      <p:cViewPr varScale="1">
        <p:scale>
          <a:sx n="91" d="100"/>
          <a:sy n="91" d="100"/>
        </p:scale>
        <p:origin x="322"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10/23/2020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10/23/2020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10/23/2020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10/23/2020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10/23/2020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10/23/2020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10/23/2020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10/23/2020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10/23/2020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10/23/2020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10/23/2020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10/23/2020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10/23/2020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10/23/2020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ulib/"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324" y="980728"/>
            <a:ext cx="9141619" cy="1058068"/>
          </a:xfrm>
        </p:spPr>
        <p:txBody>
          <a:bodyPr/>
          <a:lstStyle/>
          <a:p>
            <a:r>
              <a:rPr lang="en-US" dirty="0">
                <a:latin typeface="Times New Roman" panose="02020603050405020304" pitchFamily="18" charset="0"/>
                <a:cs typeface="Times New Roman" panose="02020603050405020304" pitchFamily="18" charset="0"/>
              </a:rPr>
              <a:t>Food Recipe Suggestion</a:t>
            </a:r>
          </a:p>
        </p:txBody>
      </p:sp>
      <p:sp>
        <p:nvSpPr>
          <p:cNvPr id="3" name="Subtitle 2"/>
          <p:cNvSpPr>
            <a:spLocks noGrp="1"/>
          </p:cNvSpPr>
          <p:nvPr>
            <p:ph type="subTitle" idx="1"/>
          </p:nvPr>
        </p:nvSpPr>
        <p:spPr>
          <a:xfrm>
            <a:off x="7894612" y="2276872"/>
            <a:ext cx="4122072" cy="886344"/>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Prepared by:</a:t>
            </a:r>
          </a:p>
          <a:p>
            <a:r>
              <a:rPr lang="en-US" sz="2000" dirty="0">
                <a:latin typeface="Times New Roman" panose="02020603050405020304" pitchFamily="18" charset="0"/>
                <a:cs typeface="Times New Roman" panose="02020603050405020304" pitchFamily="18" charset="0"/>
              </a:rPr>
              <a:t>	Dhaval Khunt(18DIT027)</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Problem Statement	</a:t>
            </a:r>
          </a:p>
        </p:txBody>
      </p:sp>
      <p:sp>
        <p:nvSpPr>
          <p:cNvPr id="6" name="Content Placeholder 5"/>
          <p:cNvSpPr>
            <a:spLocks noGrp="1"/>
          </p:cNvSpPr>
          <p:nvPr>
            <p:ph idx="1"/>
          </p:nvPr>
        </p:nvSpPr>
        <p:spPr/>
        <p:txBody>
          <a:bodyPr/>
          <a:lstStyle/>
          <a:p>
            <a:r>
              <a:rPr lang="en-US" dirty="0"/>
              <a:t>To find which recipe we can make from available ingredients with us and </a:t>
            </a:r>
            <a:r>
              <a:rPr lang="en-US" b="0" i="0" dirty="0">
                <a:effectLst/>
                <a:latin typeface="-apple-system"/>
              </a:rPr>
              <a:t>give YouTube video link for particular recipe.</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620688"/>
            <a:ext cx="9751060" cy="827112"/>
          </a:xfrm>
        </p:spPr>
        <p:txBody>
          <a:bodyPr>
            <a:normAutofit/>
          </a:bodyPr>
          <a:lstStyle/>
          <a:p>
            <a:r>
              <a:rPr lang="en-US" sz="4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A30E1D-B7E8-45B6-8DAB-5302194CC93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ometime we are in tremendous confusion about making delicious food from the ingredients which </a:t>
            </a:r>
            <a:r>
              <a:rPr lang="en-US" b="0" i="0">
                <a:effectLst/>
                <a:latin typeface="Times New Roman" panose="02020603050405020304" pitchFamily="18" charset="0"/>
                <a:cs typeface="Times New Roman" panose="02020603050405020304" pitchFamily="18" charset="0"/>
              </a:rPr>
              <a:t>we are available . </a:t>
            </a:r>
            <a:r>
              <a:rPr lang="en-US" b="0" i="0" dirty="0">
                <a:effectLst/>
                <a:latin typeface="Times New Roman" panose="02020603050405020304" pitchFamily="18" charset="0"/>
                <a:cs typeface="Times New Roman" panose="02020603050405020304" pitchFamily="18" charset="0"/>
              </a:rPr>
              <a:t>So, we come up with this solution.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We take list of ingredients as input then check for the recipe in the dataset When we found recipe then search for YouTube link for that recipe and display all the things.</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6" name="Content Placeholder 5"/>
          <p:cNvSpPr>
            <a:spLocks noGrp="1"/>
          </p:cNvSpPr>
          <p:nvPr>
            <p:ph sz="half" idx="1"/>
          </p:nvPr>
        </p:nvSpPr>
        <p:spPr>
          <a:xfrm>
            <a:off x="1141412" y="1600200"/>
            <a:ext cx="10137576" cy="4572000"/>
          </a:xfrm>
        </p:spPr>
        <p:txBody>
          <a:bodyPr/>
          <a:lstStyle/>
          <a:p>
            <a:r>
              <a:rPr lang="en-US" dirty="0"/>
              <a:t>Python 3</a:t>
            </a:r>
          </a:p>
          <a:p>
            <a:r>
              <a:rPr lang="en-US" dirty="0"/>
              <a:t>Ulib library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0688"/>
            <a:ext cx="9751060" cy="827112"/>
          </a:xfrm>
        </p:spPr>
        <p:txBody>
          <a:bodyPr/>
          <a:lstStyle/>
          <a:p>
            <a:r>
              <a:rPr lang="en-US" dirty="0"/>
              <a:t>Implementation Snapshots</a:t>
            </a:r>
          </a:p>
        </p:txBody>
      </p:sp>
      <p:pic>
        <p:nvPicPr>
          <p:cNvPr id="7" name="Content Placeholder 6">
            <a:extLst>
              <a:ext uri="{FF2B5EF4-FFF2-40B4-BE49-F238E27FC236}">
                <a16:creationId xmlns:a16="http://schemas.microsoft.com/office/drawing/2014/main" id="{3090E05B-87FC-41A1-B1C3-BDFECBFCE8C2}"/>
              </a:ext>
            </a:extLst>
          </p:cNvPr>
          <p:cNvPicPr>
            <a:picLocks noGrp="1" noChangeAspect="1"/>
          </p:cNvPicPr>
          <p:nvPr>
            <p:ph sz="half" idx="1"/>
          </p:nvPr>
        </p:nvPicPr>
        <p:blipFill>
          <a:blip r:embed="rId2"/>
          <a:stretch>
            <a:fillRect/>
          </a:stretch>
        </p:blipFill>
        <p:spPr>
          <a:xfrm>
            <a:off x="1118786" y="1628800"/>
            <a:ext cx="4471569" cy="3312368"/>
          </a:xfrm>
          <a:prstGeom prst="rect">
            <a:avLst/>
          </a:prstGeom>
        </p:spPr>
      </p:pic>
      <p:pic>
        <p:nvPicPr>
          <p:cNvPr id="9" name="Picture 8">
            <a:extLst>
              <a:ext uri="{FF2B5EF4-FFF2-40B4-BE49-F238E27FC236}">
                <a16:creationId xmlns:a16="http://schemas.microsoft.com/office/drawing/2014/main" id="{94154037-DAC3-47B8-88AB-0E812504B6F1}"/>
              </a:ext>
            </a:extLst>
          </p:cNvPr>
          <p:cNvPicPr>
            <a:picLocks noChangeAspect="1"/>
          </p:cNvPicPr>
          <p:nvPr/>
        </p:nvPicPr>
        <p:blipFill>
          <a:blip r:embed="rId3"/>
          <a:stretch>
            <a:fillRect/>
          </a:stretch>
        </p:blipFill>
        <p:spPr>
          <a:xfrm>
            <a:off x="6009691" y="1452689"/>
            <a:ext cx="4591376" cy="4141440"/>
          </a:xfrm>
          <a:prstGeom prst="rect">
            <a:avLst/>
          </a:prstGeom>
        </p:spPr>
      </p:pic>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B723-B8CD-4ED6-B2EC-4B23D15FDAC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4944AF-8C63-4F57-8059-E43695A6B048}"/>
              </a:ext>
            </a:extLst>
          </p:cNvPr>
          <p:cNvSpPr>
            <a:spLocks noGrp="1"/>
          </p:cNvSpPr>
          <p:nvPr>
            <p:ph idx="1"/>
          </p:nvPr>
        </p:nvSpPr>
        <p:spPr/>
        <p:txBody>
          <a:bodyPr/>
          <a:lstStyle/>
          <a:p>
            <a:pPr algn="just"/>
            <a:r>
              <a:rPr lang="en-IN" dirty="0"/>
              <a:t>In this project, I have learned basic concepts of python.</a:t>
            </a:r>
          </a:p>
          <a:p>
            <a:pPr algn="just"/>
            <a:r>
              <a:rPr lang="en-IN" dirty="0"/>
              <a:t>Also, I have learned to create .txt file and read that file and search in that file and create dictionary of that. </a:t>
            </a:r>
          </a:p>
          <a:p>
            <a:pPr algn="just"/>
            <a:r>
              <a:rPr lang="en-IN" dirty="0"/>
              <a:t>I have also learned how to use </a:t>
            </a:r>
            <a:r>
              <a:rPr lang="en-IN" dirty="0" err="1"/>
              <a:t>ulib</a:t>
            </a:r>
            <a:r>
              <a:rPr lang="en-IN" dirty="0"/>
              <a:t> Library.</a:t>
            </a:r>
          </a:p>
        </p:txBody>
      </p:sp>
    </p:spTree>
    <p:extLst>
      <p:ext uri="{BB962C8B-B14F-4D97-AF65-F5344CB8AC3E}">
        <p14:creationId xmlns:p14="http://schemas.microsoft.com/office/powerpoint/2010/main" val="162326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5C72-8973-409C-AC92-2127871FB7F6}"/>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57C6151-D99F-4959-BFB0-D4C1E68F2CA6}"/>
              </a:ext>
            </a:extLst>
          </p:cNvPr>
          <p:cNvSpPr>
            <a:spLocks noGrp="1"/>
          </p:cNvSpPr>
          <p:nvPr>
            <p:ph idx="1"/>
          </p:nvPr>
        </p:nvSpPr>
        <p:spPr/>
        <p:txBody>
          <a:bodyPr/>
          <a:lstStyle/>
          <a:p>
            <a:r>
              <a:rPr lang="en-IN" dirty="0">
                <a:solidFill>
                  <a:srgbClr val="0070C0"/>
                </a:solidFill>
                <a:hlinkClick r:id="rId2">
                  <a:extLst>
                    <a:ext uri="{A12FA001-AC4F-418D-AE19-62706E023703}">
                      <ahyp:hlinkClr xmlns:ahyp="http://schemas.microsoft.com/office/drawing/2018/hyperlinkcolor" val="tx"/>
                    </a:ext>
                  </a:extLst>
                </a:hlinkClick>
              </a:rPr>
              <a:t>https://www.python.org/downloads/</a:t>
            </a:r>
            <a:endParaRPr lang="en-IN" dirty="0">
              <a:solidFill>
                <a:srgbClr val="0070C0"/>
              </a:solidFill>
            </a:endParaRPr>
          </a:p>
          <a:p>
            <a:r>
              <a:rPr lang="en-IN" dirty="0">
                <a:solidFill>
                  <a:srgbClr val="0070C0"/>
                </a:solidFill>
                <a:hlinkClick r:id="rId3">
                  <a:extLst>
                    <a:ext uri="{A12FA001-AC4F-418D-AE19-62706E023703}">
                      <ahyp:hlinkClr xmlns:ahyp="http://schemas.microsoft.com/office/drawing/2018/hyperlinkcolor" val="tx"/>
                    </a:ext>
                  </a:extLst>
                </a:hlinkClick>
              </a:rPr>
              <a:t>https://pypi.org/project/ulib/</a:t>
            </a:r>
            <a:endParaRPr lang="en-IN" dirty="0">
              <a:solidFill>
                <a:srgbClr val="0070C0"/>
              </a:solidFill>
            </a:endParaRPr>
          </a:p>
          <a:p>
            <a:r>
              <a:rPr lang="en-IN" dirty="0">
                <a:solidFill>
                  <a:srgbClr val="0070C0"/>
                </a:solidFill>
                <a:hlinkClick r:id="rId4">
                  <a:extLst>
                    <a:ext uri="{A12FA001-AC4F-418D-AE19-62706E023703}">
                      <ahyp:hlinkClr xmlns:ahyp="http://schemas.microsoft.com/office/drawing/2018/hyperlinkcolor" val="tx"/>
                    </a:ext>
                  </a:extLst>
                </a:hlinkClick>
              </a:rPr>
              <a:t>https://www.youtube.com/</a:t>
            </a:r>
            <a:r>
              <a:rPr lang="en-IN" dirty="0">
                <a:solidFill>
                  <a:srgbClr val="0070C0"/>
                </a:solidFill>
              </a:rPr>
              <a:t> for data</a:t>
            </a:r>
          </a:p>
          <a:p>
            <a:endParaRPr lang="en-IN" dirty="0"/>
          </a:p>
        </p:txBody>
      </p:sp>
    </p:spTree>
    <p:extLst>
      <p:ext uri="{BB962C8B-B14F-4D97-AF65-F5344CB8AC3E}">
        <p14:creationId xmlns:p14="http://schemas.microsoft.com/office/powerpoint/2010/main" val="17786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0E4747-F2B4-479B-AADD-AE5149984D35}"/>
              </a:ext>
            </a:extLst>
          </p:cNvPr>
          <p:cNvSpPr/>
          <p:nvPr/>
        </p:nvSpPr>
        <p:spPr>
          <a:xfrm>
            <a:off x="2133972" y="2132856"/>
            <a:ext cx="6579886"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800" b="1" dirty="0">
                <a:ln/>
                <a:solidFill>
                  <a:schemeClr val="accent3"/>
                </a:solidFill>
                <a:latin typeface="Times New Roman" panose="02020603050405020304" pitchFamily="18" charset="0"/>
                <a:cs typeface="Times New Roman" panose="02020603050405020304" pitchFamily="18" charset="0"/>
              </a:rPr>
              <a:t>Thank You</a:t>
            </a:r>
            <a:endParaRPr lang="en-US" sz="8800" b="1" cap="none" spc="0" dirty="0">
              <a:ln/>
              <a:solidFill>
                <a:schemeClr val="accent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8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82</TotalTime>
  <Words>185</Words>
  <Application>Microsoft Office PowerPoint</Application>
  <PresentationFormat>Custom</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Constantia</vt:lpstr>
      <vt:lpstr>Times New Roman</vt:lpstr>
      <vt:lpstr>Cooking 16x9</vt:lpstr>
      <vt:lpstr>Food Recipe Suggestion</vt:lpstr>
      <vt:lpstr>Problem Statement </vt:lpstr>
      <vt:lpstr>Introduction</vt:lpstr>
      <vt:lpstr>Requirements</vt:lpstr>
      <vt:lpstr>Implementation Snapshots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Recipe Suggestion</dc:title>
  <dc:creator>Dhaval Khunt</dc:creator>
  <cp:lastModifiedBy>Dhaval Khunt</cp:lastModifiedBy>
  <cp:revision>10</cp:revision>
  <dcterms:created xsi:type="dcterms:W3CDTF">2020-10-23T08:06:28Z</dcterms:created>
  <dcterms:modified xsi:type="dcterms:W3CDTF">2020-10-23T09:35:08Z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