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61" r:id="rId10"/>
    <p:sldId id="276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74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8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06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7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5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C755-240E-44D3-A79D-C29FC65ECB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70368E6-B989-4765-9765-CD1F8357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CD91-7F0F-4F5A-804E-961A620CE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795" y="2770908"/>
            <a:ext cx="7766936" cy="956655"/>
          </a:xfrm>
        </p:spPr>
        <p:txBody>
          <a:bodyPr/>
          <a:lstStyle/>
          <a:p>
            <a:pPr algn="ctr"/>
            <a:r>
              <a:rPr lang="en-US" sz="60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1844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CF55FD-C715-41CF-AD1C-EFA54CC72CA4}"/>
              </a:ext>
            </a:extLst>
          </p:cNvPr>
          <p:cNvSpPr txBox="1"/>
          <p:nvPr/>
        </p:nvSpPr>
        <p:spPr>
          <a:xfrm>
            <a:off x="464202" y="1145309"/>
            <a:ext cx="4257961" cy="511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9 countries' currencies have shown appreciation. They are: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	AUSTRALIA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	EURO AREA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	NEW ZEALAND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	CANADA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	CHINA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	SINGAPORE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	DENMARK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	SWITZERLAND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	TAIWAN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7B1E13F-1952-42D1-9973-0AD255D2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66" y="1765165"/>
            <a:ext cx="6840412" cy="36591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85C25F-45FA-4BFF-8AF0-29EE6775B2B4}"/>
              </a:ext>
            </a:extLst>
          </p:cNvPr>
          <p:cNvSpPr txBox="1">
            <a:spLocks/>
          </p:cNvSpPr>
          <p:nvPr/>
        </p:nvSpPr>
        <p:spPr>
          <a:xfrm>
            <a:off x="621225" y="279255"/>
            <a:ext cx="8596668" cy="8660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/>
              <a:t>Overall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1072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1295-060F-4FD4-B044-935A129D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1520825"/>
            <a:ext cx="4888345" cy="4649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11 regions which appreciated then </a:t>
            </a:r>
            <a:r>
              <a:rPr lang="en-US" sz="1600" dirty="0" err="1"/>
              <a:t>depriciated</a:t>
            </a:r>
            <a:r>
              <a:rPr lang="en-US" sz="1600" dirty="0"/>
              <a:t>:</a:t>
            </a:r>
          </a:p>
          <a:p>
            <a:r>
              <a:rPr lang="en-US" sz="1600" dirty="0"/>
              <a:t>	AUSTRALIA</a:t>
            </a:r>
          </a:p>
          <a:p>
            <a:r>
              <a:rPr lang="en-US" sz="1600" dirty="0"/>
              <a:t>	EURO AREA</a:t>
            </a:r>
          </a:p>
          <a:p>
            <a:r>
              <a:rPr lang="en-US" sz="1600" dirty="0"/>
              <a:t>	NEW ZEALAND</a:t>
            </a:r>
          </a:p>
          <a:p>
            <a:r>
              <a:rPr lang="en-US" sz="1600" dirty="0"/>
              <a:t>	BRAZIL</a:t>
            </a:r>
          </a:p>
          <a:p>
            <a:r>
              <a:rPr lang="en-US" sz="1600" dirty="0"/>
              <a:t>	CANADA</a:t>
            </a:r>
          </a:p>
          <a:p>
            <a:r>
              <a:rPr lang="en-US" sz="1600" dirty="0"/>
              <a:t>	CHINA</a:t>
            </a:r>
          </a:p>
          <a:p>
            <a:r>
              <a:rPr lang="en-US" sz="1600" dirty="0"/>
              <a:t>	DENMARK</a:t>
            </a:r>
          </a:p>
          <a:p>
            <a:r>
              <a:rPr lang="en-US" sz="1600" dirty="0"/>
              <a:t>	JAPAN</a:t>
            </a:r>
          </a:p>
          <a:p>
            <a:r>
              <a:rPr lang="en-US" sz="1600" dirty="0"/>
              <a:t>	MALAYSIA</a:t>
            </a:r>
          </a:p>
          <a:p>
            <a:r>
              <a:rPr lang="en-US" sz="1600" dirty="0"/>
              <a:t>	NORWAY</a:t>
            </a:r>
          </a:p>
          <a:p>
            <a:r>
              <a:rPr lang="en-US" sz="1600" dirty="0"/>
              <a:t>	SWEDEN</a:t>
            </a:r>
          </a:p>
          <a:p>
            <a:pPr marL="0" indent="0">
              <a:buNone/>
            </a:pPr>
            <a:r>
              <a:rPr lang="en-US" sz="1600" dirty="0"/>
              <a:t>0 regions </a:t>
            </a:r>
            <a:r>
              <a:rPr lang="en-US" sz="1600" dirty="0" err="1"/>
              <a:t>depriciated</a:t>
            </a:r>
            <a:r>
              <a:rPr lang="en-US" sz="1600" dirty="0"/>
              <a:t> then appreciated: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7723A-DBC3-430C-916E-5DE1710E9D4C}"/>
              </a:ext>
            </a:extLst>
          </p:cNvPr>
          <p:cNvSpPr txBox="1"/>
          <p:nvPr/>
        </p:nvSpPr>
        <p:spPr>
          <a:xfrm>
            <a:off x="5818909" y="1520825"/>
            <a:ext cx="5421746" cy="291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7 regions depreciated continuously: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UNITED KINGDOM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HONG KONG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INDIA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KOREA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MEXICO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SOUTH AFRICA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SRI LANKA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D8DED-FD70-41D5-B73C-AAA4FAD9E0B9}"/>
              </a:ext>
            </a:extLst>
          </p:cNvPr>
          <p:cNvSpPr txBox="1"/>
          <p:nvPr/>
        </p:nvSpPr>
        <p:spPr>
          <a:xfrm>
            <a:off x="5929745" y="4659511"/>
            <a:ext cx="6096000" cy="143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3 regions appreciated </a:t>
            </a:r>
            <a:r>
              <a:rPr lang="en-US" sz="1600" dirty="0" err="1"/>
              <a:t>continously</a:t>
            </a:r>
            <a:r>
              <a:rPr lang="en-US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</a:t>
            </a:r>
            <a:r>
              <a:rPr lang="en-US" sz="1400" dirty="0"/>
              <a:t>SINGAPORE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	SWITZERLAND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	TAIWAN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BF1621-A7BC-4B1A-9AE4-BED86A2206FB}"/>
              </a:ext>
            </a:extLst>
          </p:cNvPr>
          <p:cNvSpPr txBox="1">
            <a:spLocks/>
          </p:cNvSpPr>
          <p:nvPr/>
        </p:nvSpPr>
        <p:spPr>
          <a:xfrm>
            <a:off x="621225" y="279255"/>
            <a:ext cx="8596668" cy="866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/>
              <a:t>Overall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6500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5486-342F-4B43-AB36-B589ED82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4A2ED5-846F-4AEF-9962-8AB4B9E60429}"/>
              </a:ext>
            </a:extLst>
          </p:cNvPr>
          <p:cNvSpPr/>
          <p:nvPr/>
        </p:nvSpPr>
        <p:spPr>
          <a:xfrm>
            <a:off x="0" y="-101282"/>
            <a:ext cx="12192000" cy="6959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292141-70A3-4EFD-A7D8-6B00E2B7B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50" t="8672" r="13864" b="14613"/>
          <a:stretch/>
        </p:blipFill>
        <p:spPr>
          <a:xfrm>
            <a:off x="677334" y="0"/>
            <a:ext cx="10537998" cy="6922877"/>
          </a:xfrm>
        </p:spPr>
      </p:pic>
    </p:spTree>
    <p:extLst>
      <p:ext uri="{BB962C8B-B14F-4D97-AF65-F5344CB8AC3E}">
        <p14:creationId xmlns:p14="http://schemas.microsoft.com/office/powerpoint/2010/main" val="2922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7EED59-E450-4CE6-AEA6-DEB1D02D7DFB}"/>
              </a:ext>
            </a:extLst>
          </p:cNvPr>
          <p:cNvSpPr/>
          <p:nvPr/>
        </p:nvSpPr>
        <p:spPr>
          <a:xfrm>
            <a:off x="1126836" y="-101282"/>
            <a:ext cx="11065164" cy="6959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36BAC-3948-492B-BD3E-B28B5789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0" y="2766218"/>
            <a:ext cx="3491345" cy="1658000"/>
          </a:xfrm>
        </p:spPr>
        <p:txBody>
          <a:bodyPr>
            <a:no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Pearson correlations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among the given currencies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9C512-31BE-4C50-9EFC-129C1E1CD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69" y="-17454"/>
            <a:ext cx="7356764" cy="6933499"/>
          </a:xfrm>
        </p:spPr>
      </p:pic>
    </p:spTree>
    <p:extLst>
      <p:ext uri="{BB962C8B-B14F-4D97-AF65-F5344CB8AC3E}">
        <p14:creationId xmlns:p14="http://schemas.microsoft.com/office/powerpoint/2010/main" val="64111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A747-B24D-4E1F-B2A4-8194E5F0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EE2F7-A223-4640-946D-846614ED5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31" y="-3843"/>
            <a:ext cx="8678486" cy="625224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72F628-0302-4648-BF4D-C048EA4685ED}"/>
              </a:ext>
            </a:extLst>
          </p:cNvPr>
          <p:cNvSpPr/>
          <p:nvPr/>
        </p:nvSpPr>
        <p:spPr>
          <a:xfrm>
            <a:off x="3142243" y="6408119"/>
            <a:ext cx="590751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i="1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Similarly, relations between any two currencies can be drawn</a:t>
            </a:r>
          </a:p>
        </p:txBody>
      </p:sp>
    </p:spTree>
    <p:extLst>
      <p:ext uri="{BB962C8B-B14F-4D97-AF65-F5344CB8AC3E}">
        <p14:creationId xmlns:p14="http://schemas.microsoft.com/office/powerpoint/2010/main" val="133192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7229-9E6D-455F-8D53-1820D525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182F4-18CC-4A25-A9FD-82FF3C760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57" y="0"/>
            <a:ext cx="8681614" cy="625449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2EDD59-83B2-4AB4-9C80-1A83FA92AAD2}"/>
              </a:ext>
            </a:extLst>
          </p:cNvPr>
          <p:cNvSpPr/>
          <p:nvPr/>
        </p:nvSpPr>
        <p:spPr>
          <a:xfrm>
            <a:off x="3142243" y="6408119"/>
            <a:ext cx="590751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i="1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Similarly, relations between any two currencies can be drawn</a:t>
            </a:r>
          </a:p>
        </p:txBody>
      </p:sp>
    </p:spTree>
    <p:extLst>
      <p:ext uri="{BB962C8B-B14F-4D97-AF65-F5344CB8AC3E}">
        <p14:creationId xmlns:p14="http://schemas.microsoft.com/office/powerpoint/2010/main" val="232131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48C-3DCA-46F4-B55A-487D9FBA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FF55C-D048-4C68-9037-A3B55BB1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09" y="0"/>
            <a:ext cx="8194963" cy="6761965"/>
          </a:xfrm>
        </p:spPr>
      </p:pic>
    </p:spTree>
    <p:extLst>
      <p:ext uri="{BB962C8B-B14F-4D97-AF65-F5344CB8AC3E}">
        <p14:creationId xmlns:p14="http://schemas.microsoft.com/office/powerpoint/2010/main" val="331294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B2FF5-DE21-4784-851C-4F1F8EA3F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" y="166254"/>
            <a:ext cx="10080568" cy="6822203"/>
          </a:xfrm>
        </p:spPr>
      </p:pic>
    </p:spTree>
    <p:extLst>
      <p:ext uri="{BB962C8B-B14F-4D97-AF65-F5344CB8AC3E}">
        <p14:creationId xmlns:p14="http://schemas.microsoft.com/office/powerpoint/2010/main" val="20365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1478-E141-4C9A-8644-E5D170FB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595F6-E7CA-44C3-AB79-84F987A6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9" y="35922"/>
            <a:ext cx="7490180" cy="6709955"/>
          </a:xfrm>
        </p:spPr>
      </p:pic>
    </p:spTree>
    <p:extLst>
      <p:ext uri="{BB962C8B-B14F-4D97-AF65-F5344CB8AC3E}">
        <p14:creationId xmlns:p14="http://schemas.microsoft.com/office/powerpoint/2010/main" val="275642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BBC5-7F2F-418E-A46B-8D8D80D6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4A8DBB-6E10-46CD-9F51-3B401AFCC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2" y="163617"/>
            <a:ext cx="9571810" cy="6530766"/>
          </a:xfrm>
        </p:spPr>
      </p:pic>
    </p:spTree>
    <p:extLst>
      <p:ext uri="{BB962C8B-B14F-4D97-AF65-F5344CB8AC3E}">
        <p14:creationId xmlns:p14="http://schemas.microsoft.com/office/powerpoint/2010/main" val="18566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84A3-DB34-4F9D-AF7E-34B0EFE9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NULL values of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6BD-E77B-45C6-BEFC-0087B67A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934"/>
            <a:ext cx="3218411" cy="49076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</a:pPr>
            <a:r>
              <a:rPr lang="en-US" dirty="0"/>
              <a:t>AUSTRALIA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EURO AREA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NEW ZEALAND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UNITED KINGDOM    198</a:t>
            </a:r>
          </a:p>
          <a:p>
            <a:pPr>
              <a:lnSpc>
                <a:spcPct val="70000"/>
              </a:lnSpc>
            </a:pPr>
            <a:r>
              <a:rPr lang="en-US" dirty="0"/>
              <a:t>BRAZIL   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CANADA   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CHINA             197</a:t>
            </a:r>
          </a:p>
          <a:p>
            <a:pPr>
              <a:lnSpc>
                <a:spcPct val="70000"/>
              </a:lnSpc>
            </a:pPr>
            <a:r>
              <a:rPr lang="en-US" dirty="0"/>
              <a:t>HONG KONG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INDIA             199</a:t>
            </a:r>
          </a:p>
          <a:p>
            <a:pPr>
              <a:lnSpc>
                <a:spcPct val="70000"/>
              </a:lnSpc>
            </a:pPr>
            <a:r>
              <a:rPr lang="en-US" dirty="0"/>
              <a:t>KOREA    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MEXICO   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SOUTH AFRICA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SINGAPORE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DENMARK  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JAPAN    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MALAYSIA 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NORWAY   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SWEDEN   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SRI LANKA  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SWITZERLAND       198</a:t>
            </a:r>
          </a:p>
          <a:p>
            <a:pPr>
              <a:lnSpc>
                <a:spcPct val="70000"/>
              </a:lnSpc>
            </a:pPr>
            <a:r>
              <a:rPr lang="en-US" dirty="0"/>
              <a:t>TAIWAN            201</a:t>
            </a:r>
          </a:p>
        </p:txBody>
      </p:sp>
    </p:spTree>
    <p:extLst>
      <p:ext uri="{BB962C8B-B14F-4D97-AF65-F5344CB8AC3E}">
        <p14:creationId xmlns:p14="http://schemas.microsoft.com/office/powerpoint/2010/main" val="36907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6D0E-FDBF-4967-939D-2A435ADB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78" y="223837"/>
            <a:ext cx="8596668" cy="7275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have the exchange rates of the following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0FB-FF52-4950-87FE-3773E8AE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1" y="1496418"/>
            <a:ext cx="3955472" cy="45441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AUSTRALIA</a:t>
            </a:r>
          </a:p>
          <a:p>
            <a:r>
              <a:rPr lang="en-US" sz="2400" dirty="0"/>
              <a:t>EURO AREA</a:t>
            </a:r>
          </a:p>
          <a:p>
            <a:r>
              <a:rPr lang="en-US" sz="2400" dirty="0"/>
              <a:t>NEW ZEALAND</a:t>
            </a:r>
          </a:p>
          <a:p>
            <a:r>
              <a:rPr lang="en-US" sz="2400" dirty="0"/>
              <a:t>UNITED KINGDOM</a:t>
            </a:r>
          </a:p>
          <a:p>
            <a:r>
              <a:rPr lang="en-US" sz="2400" dirty="0"/>
              <a:t>BRAZIL</a:t>
            </a:r>
          </a:p>
          <a:p>
            <a:r>
              <a:rPr lang="en-US" sz="2400" dirty="0"/>
              <a:t>CANADA</a:t>
            </a:r>
          </a:p>
          <a:p>
            <a:r>
              <a:rPr lang="en-US" sz="2400" dirty="0"/>
              <a:t>CHINA</a:t>
            </a:r>
          </a:p>
          <a:p>
            <a:r>
              <a:rPr lang="en-US" sz="2400" dirty="0"/>
              <a:t>HONG KONG</a:t>
            </a:r>
          </a:p>
          <a:p>
            <a:r>
              <a:rPr lang="en-US" sz="2400" dirty="0"/>
              <a:t>INDIA</a:t>
            </a:r>
          </a:p>
          <a:p>
            <a:r>
              <a:rPr lang="en-US" sz="2400" dirty="0"/>
              <a:t>KOREA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0D5E8-043F-4786-A20A-A36566C20A96}"/>
              </a:ext>
            </a:extLst>
          </p:cNvPr>
          <p:cNvSpPr txBox="1">
            <a:spLocks/>
          </p:cNvSpPr>
          <p:nvPr/>
        </p:nvSpPr>
        <p:spPr>
          <a:xfrm>
            <a:off x="5839691" y="1622425"/>
            <a:ext cx="39554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74219-98D4-4262-AF68-9E8061AD0C29}"/>
              </a:ext>
            </a:extLst>
          </p:cNvPr>
          <p:cNvSpPr txBox="1"/>
          <p:nvPr/>
        </p:nvSpPr>
        <p:spPr>
          <a:xfrm>
            <a:off x="6183746" y="13635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A3B8F3-10D9-4F16-9BBD-F6EBA0937EBB}"/>
              </a:ext>
            </a:extLst>
          </p:cNvPr>
          <p:cNvSpPr txBox="1">
            <a:spLocks/>
          </p:cNvSpPr>
          <p:nvPr/>
        </p:nvSpPr>
        <p:spPr>
          <a:xfrm>
            <a:off x="5242783" y="1434910"/>
            <a:ext cx="3955472" cy="4726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MEXICO</a:t>
            </a:r>
          </a:p>
          <a:p>
            <a:r>
              <a:rPr lang="en-US" sz="2400" dirty="0"/>
              <a:t>SOUTH AFRICA</a:t>
            </a:r>
          </a:p>
          <a:p>
            <a:r>
              <a:rPr lang="en-US" sz="2400" dirty="0"/>
              <a:t>SINGAPORE</a:t>
            </a:r>
          </a:p>
          <a:p>
            <a:r>
              <a:rPr lang="en-US" sz="2400" dirty="0"/>
              <a:t>DENMARK</a:t>
            </a:r>
          </a:p>
          <a:p>
            <a:r>
              <a:rPr lang="en-US" sz="2400" dirty="0"/>
              <a:t>JAPAN</a:t>
            </a:r>
          </a:p>
          <a:p>
            <a:r>
              <a:rPr lang="en-US" sz="2400" dirty="0"/>
              <a:t>MALAYSIA</a:t>
            </a:r>
          </a:p>
          <a:p>
            <a:r>
              <a:rPr lang="en-US" sz="2400" dirty="0"/>
              <a:t>NORWAY</a:t>
            </a:r>
          </a:p>
          <a:p>
            <a:r>
              <a:rPr lang="en-US" sz="2400" dirty="0"/>
              <a:t>SWEDEN</a:t>
            </a:r>
          </a:p>
          <a:p>
            <a:r>
              <a:rPr lang="en-US" sz="2400" dirty="0"/>
              <a:t>SRI LANKA</a:t>
            </a:r>
          </a:p>
          <a:p>
            <a:r>
              <a:rPr lang="en-US" sz="2400" dirty="0"/>
              <a:t>SWITZERLAND</a:t>
            </a:r>
          </a:p>
          <a:p>
            <a:r>
              <a:rPr lang="en-US" sz="2400" dirty="0"/>
              <a:t>TAIWAN</a:t>
            </a:r>
          </a:p>
        </p:txBody>
      </p:sp>
    </p:spTree>
    <p:extLst>
      <p:ext uri="{BB962C8B-B14F-4D97-AF65-F5344CB8AC3E}">
        <p14:creationId xmlns:p14="http://schemas.microsoft.com/office/powerpoint/2010/main" val="65794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8894-08C4-490C-B394-38D09C54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631B4-C434-454C-9576-5255B4FC1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2" y="182562"/>
            <a:ext cx="8238836" cy="64928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3BD63C-6DF6-4555-87AF-C3B22157949A}"/>
              </a:ext>
            </a:extLst>
          </p:cNvPr>
          <p:cNvSpPr/>
          <p:nvPr/>
        </p:nvSpPr>
        <p:spPr>
          <a:xfrm>
            <a:off x="6311830" y="4281316"/>
            <a:ext cx="50369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 Exchange Rates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all the given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w.r.t USD fro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to 2019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79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1C9A5B-9819-4DCC-8402-C4A7A0D1551F}"/>
              </a:ext>
            </a:extLst>
          </p:cNvPr>
          <p:cNvSpPr txBox="1">
            <a:spLocks/>
          </p:cNvSpPr>
          <p:nvPr/>
        </p:nvSpPr>
        <p:spPr>
          <a:xfrm>
            <a:off x="2713182" y="2903942"/>
            <a:ext cx="6079838" cy="9739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From 2000 To 2009</a:t>
            </a:r>
          </a:p>
        </p:txBody>
      </p:sp>
    </p:spTree>
    <p:extLst>
      <p:ext uri="{BB962C8B-B14F-4D97-AF65-F5344CB8AC3E}">
        <p14:creationId xmlns:p14="http://schemas.microsoft.com/office/powerpoint/2010/main" val="179481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56D3-1AB9-467E-A640-FE653D97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8" y="461504"/>
            <a:ext cx="5497944" cy="739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14 countries' currencies have shown appreciation. They 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3766E-26A6-4A9B-9AD9-6736F7AD7B0A}"/>
              </a:ext>
            </a:extLst>
          </p:cNvPr>
          <p:cNvSpPr txBox="1"/>
          <p:nvPr/>
        </p:nvSpPr>
        <p:spPr>
          <a:xfrm>
            <a:off x="5661896" y="916526"/>
            <a:ext cx="42117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7 countries' currencies have shown depreciation. </a:t>
            </a:r>
          </a:p>
          <a:p>
            <a:r>
              <a:rPr lang="en-US" sz="2000" dirty="0"/>
              <a:t>They are: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2C317-05EA-4502-BEE9-203561BB0B98}"/>
              </a:ext>
            </a:extLst>
          </p:cNvPr>
          <p:cNvSpPr txBox="1">
            <a:spLocks/>
          </p:cNvSpPr>
          <p:nvPr/>
        </p:nvSpPr>
        <p:spPr>
          <a:xfrm>
            <a:off x="413788" y="1424357"/>
            <a:ext cx="4444539" cy="494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AUSTRALIA</a:t>
            </a:r>
          </a:p>
          <a:p>
            <a:r>
              <a:rPr lang="en-US" sz="2400" dirty="0"/>
              <a:t>EURO AREA</a:t>
            </a:r>
          </a:p>
          <a:p>
            <a:r>
              <a:rPr lang="en-US" sz="2400" dirty="0"/>
              <a:t>NEW ZEALAND</a:t>
            </a:r>
          </a:p>
          <a:p>
            <a:r>
              <a:rPr lang="en-US" sz="2400" dirty="0"/>
              <a:t>BRAZIL</a:t>
            </a:r>
          </a:p>
          <a:p>
            <a:r>
              <a:rPr lang="en-US" sz="2400" dirty="0"/>
              <a:t>CANADA</a:t>
            </a:r>
          </a:p>
          <a:p>
            <a:r>
              <a:rPr lang="en-US" sz="2400" dirty="0"/>
              <a:t>CHINA</a:t>
            </a:r>
          </a:p>
          <a:p>
            <a:r>
              <a:rPr lang="en-US" sz="2400" dirty="0"/>
              <a:t>SINGAPORE</a:t>
            </a:r>
          </a:p>
          <a:p>
            <a:r>
              <a:rPr lang="en-US" sz="2400" dirty="0"/>
              <a:t>DENMARK</a:t>
            </a:r>
          </a:p>
          <a:p>
            <a:r>
              <a:rPr lang="en-US" sz="2400" dirty="0"/>
              <a:t>JAPAN</a:t>
            </a:r>
          </a:p>
          <a:p>
            <a:r>
              <a:rPr lang="en-US" sz="2400" dirty="0"/>
              <a:t>MALAYSIA</a:t>
            </a:r>
          </a:p>
          <a:p>
            <a:r>
              <a:rPr lang="en-US" sz="2400" dirty="0"/>
              <a:t>NORWAY</a:t>
            </a:r>
          </a:p>
          <a:p>
            <a:r>
              <a:rPr lang="en-US" sz="2400" dirty="0"/>
              <a:t>SWEDEN</a:t>
            </a:r>
          </a:p>
          <a:p>
            <a:r>
              <a:rPr lang="en-US" sz="2400" dirty="0"/>
              <a:t>SWITZERLAND</a:t>
            </a:r>
          </a:p>
          <a:p>
            <a:r>
              <a:rPr lang="en-US" sz="2400" dirty="0"/>
              <a:t>TAIWAN</a:t>
            </a:r>
            <a:endParaRPr lang="en-US" sz="1200" dirty="0"/>
          </a:p>
          <a:p>
            <a:pPr>
              <a:lnSpc>
                <a:spcPct val="70000"/>
              </a:lnSpc>
            </a:pPr>
            <a:endParaRPr lang="en-US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528FDA-B204-4811-81EC-78593465410F}"/>
              </a:ext>
            </a:extLst>
          </p:cNvPr>
          <p:cNvSpPr txBox="1">
            <a:spLocks/>
          </p:cNvSpPr>
          <p:nvPr/>
        </p:nvSpPr>
        <p:spPr>
          <a:xfrm>
            <a:off x="5775497" y="2155602"/>
            <a:ext cx="4444539" cy="288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UNITED KINGDOM</a:t>
            </a:r>
          </a:p>
          <a:p>
            <a:r>
              <a:rPr lang="en-US" sz="1700" dirty="0"/>
              <a:t>HONG KONG</a:t>
            </a:r>
          </a:p>
          <a:p>
            <a:r>
              <a:rPr lang="en-US" sz="1700" dirty="0"/>
              <a:t>INDIA</a:t>
            </a:r>
          </a:p>
          <a:p>
            <a:r>
              <a:rPr lang="en-US" sz="1700" dirty="0"/>
              <a:t>KOREA</a:t>
            </a:r>
          </a:p>
          <a:p>
            <a:r>
              <a:rPr lang="en-US" sz="1700" dirty="0"/>
              <a:t>MEXICO</a:t>
            </a:r>
          </a:p>
          <a:p>
            <a:r>
              <a:rPr lang="en-US" sz="1700" dirty="0"/>
              <a:t>SOUTH AFRICA</a:t>
            </a:r>
          </a:p>
          <a:p>
            <a:r>
              <a:rPr lang="en-US" sz="1700" dirty="0"/>
              <a:t>SRI LANKA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7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4441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1C9A5B-9819-4DCC-8402-C4A7A0D1551F}"/>
              </a:ext>
            </a:extLst>
          </p:cNvPr>
          <p:cNvSpPr txBox="1">
            <a:spLocks/>
          </p:cNvSpPr>
          <p:nvPr/>
        </p:nvSpPr>
        <p:spPr>
          <a:xfrm>
            <a:off x="2713182" y="2903942"/>
            <a:ext cx="6079838" cy="9739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From 2010 To 2019</a:t>
            </a:r>
          </a:p>
        </p:txBody>
      </p:sp>
    </p:spTree>
    <p:extLst>
      <p:ext uri="{BB962C8B-B14F-4D97-AF65-F5344CB8AC3E}">
        <p14:creationId xmlns:p14="http://schemas.microsoft.com/office/powerpoint/2010/main" val="178103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A8D1-1417-4906-9743-E5983659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7" y="273914"/>
            <a:ext cx="4343401" cy="6440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18 countries' currencies have shown depreciation. They are:</a:t>
            </a:r>
          </a:p>
          <a:p>
            <a:r>
              <a:rPr lang="en-US" sz="1400" dirty="0"/>
              <a:t>	AUSTRALIA</a:t>
            </a:r>
          </a:p>
          <a:p>
            <a:r>
              <a:rPr lang="en-US" sz="1400" dirty="0"/>
              <a:t>	EURO AREA</a:t>
            </a:r>
          </a:p>
          <a:p>
            <a:r>
              <a:rPr lang="en-US" sz="1400" dirty="0"/>
              <a:t>	NEW ZEALAND</a:t>
            </a:r>
          </a:p>
          <a:p>
            <a:r>
              <a:rPr lang="en-US" sz="1400" dirty="0"/>
              <a:t>	UNITED KINGDOM</a:t>
            </a:r>
          </a:p>
          <a:p>
            <a:r>
              <a:rPr lang="en-US" sz="1400" dirty="0"/>
              <a:t>	BRAZIL</a:t>
            </a:r>
          </a:p>
          <a:p>
            <a:r>
              <a:rPr lang="en-US" sz="1400" dirty="0"/>
              <a:t>	CANADA</a:t>
            </a:r>
          </a:p>
          <a:p>
            <a:r>
              <a:rPr lang="en-US" sz="1400" dirty="0"/>
              <a:t>	CHINA</a:t>
            </a:r>
          </a:p>
          <a:p>
            <a:r>
              <a:rPr lang="en-US" sz="1400" dirty="0"/>
              <a:t>	HONG KONG</a:t>
            </a:r>
          </a:p>
          <a:p>
            <a:r>
              <a:rPr lang="en-US" sz="1400" dirty="0"/>
              <a:t>	INDIA</a:t>
            </a:r>
          </a:p>
          <a:p>
            <a:r>
              <a:rPr lang="en-US" sz="1400" dirty="0"/>
              <a:t>	KOREA</a:t>
            </a:r>
          </a:p>
          <a:p>
            <a:r>
              <a:rPr lang="en-US" sz="1400" dirty="0"/>
              <a:t>	MEXICO</a:t>
            </a:r>
          </a:p>
          <a:p>
            <a:r>
              <a:rPr lang="en-US" sz="1400" dirty="0"/>
              <a:t>	SOUTH AFRICA</a:t>
            </a:r>
          </a:p>
          <a:p>
            <a:r>
              <a:rPr lang="en-US" sz="1400" dirty="0"/>
              <a:t>	DENMARK</a:t>
            </a:r>
          </a:p>
          <a:p>
            <a:r>
              <a:rPr lang="en-US" sz="1400" dirty="0"/>
              <a:t>	JAPAN</a:t>
            </a:r>
          </a:p>
          <a:p>
            <a:r>
              <a:rPr lang="en-US" sz="1400" dirty="0"/>
              <a:t>	MALAYSIA</a:t>
            </a:r>
          </a:p>
          <a:p>
            <a:r>
              <a:rPr lang="en-US" sz="1400" dirty="0"/>
              <a:t>	NORWAY</a:t>
            </a:r>
          </a:p>
          <a:p>
            <a:r>
              <a:rPr lang="en-US" sz="1400" dirty="0"/>
              <a:t>	SWEDEN</a:t>
            </a:r>
          </a:p>
          <a:p>
            <a:r>
              <a:rPr lang="en-US" sz="1400" dirty="0"/>
              <a:t>	SRI LANKA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677B1-27C0-42C8-B68E-913D5033E3FC}"/>
              </a:ext>
            </a:extLst>
          </p:cNvPr>
          <p:cNvSpPr txBox="1"/>
          <p:nvPr/>
        </p:nvSpPr>
        <p:spPr>
          <a:xfrm>
            <a:off x="6171257" y="1436455"/>
            <a:ext cx="2992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countries' currencies have shown appreciation. They are: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01DCB2-D513-424F-9A9A-36DD2A711A95}"/>
              </a:ext>
            </a:extLst>
          </p:cNvPr>
          <p:cNvSpPr txBox="1">
            <a:spLocks/>
          </p:cNvSpPr>
          <p:nvPr/>
        </p:nvSpPr>
        <p:spPr>
          <a:xfrm>
            <a:off x="6171257" y="2558473"/>
            <a:ext cx="2004291" cy="147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SINGAPORE</a:t>
            </a:r>
          </a:p>
          <a:p>
            <a:r>
              <a:rPr lang="en-US" dirty="0"/>
              <a:t>SWITZERLAND</a:t>
            </a:r>
          </a:p>
          <a:p>
            <a:r>
              <a:rPr lang="en-US" dirty="0"/>
              <a:t>TAIWAN</a:t>
            </a:r>
          </a:p>
        </p:txBody>
      </p:sp>
    </p:spTree>
    <p:extLst>
      <p:ext uri="{BB962C8B-B14F-4D97-AF65-F5344CB8AC3E}">
        <p14:creationId xmlns:p14="http://schemas.microsoft.com/office/powerpoint/2010/main" val="89947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818-18A3-41D7-A1D3-810BEEA0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25" y="279255"/>
            <a:ext cx="8596668" cy="86605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8F2D-289F-4EA3-AC97-72443AA9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5" y="1341437"/>
            <a:ext cx="4906818" cy="47691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12 countries' currencies have shown depreciation. They are:</a:t>
            </a:r>
          </a:p>
          <a:p>
            <a:r>
              <a:rPr lang="en-US" dirty="0"/>
              <a:t>	UNITED KINGDOM</a:t>
            </a:r>
          </a:p>
          <a:p>
            <a:r>
              <a:rPr lang="en-US" dirty="0"/>
              <a:t>	BRAZIL</a:t>
            </a:r>
          </a:p>
          <a:p>
            <a:r>
              <a:rPr lang="en-US" dirty="0"/>
              <a:t>	HONG KONG</a:t>
            </a:r>
          </a:p>
          <a:p>
            <a:r>
              <a:rPr lang="en-US" dirty="0"/>
              <a:t>	INDIA</a:t>
            </a:r>
          </a:p>
          <a:p>
            <a:r>
              <a:rPr lang="en-US" dirty="0"/>
              <a:t>	KOREA</a:t>
            </a:r>
          </a:p>
          <a:p>
            <a:r>
              <a:rPr lang="en-US" dirty="0"/>
              <a:t>	MEXICO</a:t>
            </a:r>
          </a:p>
          <a:p>
            <a:r>
              <a:rPr lang="en-US" dirty="0"/>
              <a:t>	SOUTH AFRICA</a:t>
            </a:r>
          </a:p>
          <a:p>
            <a:r>
              <a:rPr lang="en-US" dirty="0"/>
              <a:t>	JAPAN</a:t>
            </a:r>
          </a:p>
          <a:p>
            <a:r>
              <a:rPr lang="en-US" dirty="0"/>
              <a:t>	MALAYSIA</a:t>
            </a:r>
          </a:p>
          <a:p>
            <a:r>
              <a:rPr lang="en-US" dirty="0"/>
              <a:t>	NORWAY</a:t>
            </a:r>
          </a:p>
          <a:p>
            <a:r>
              <a:rPr lang="en-US" dirty="0"/>
              <a:t>	SWEDEN</a:t>
            </a:r>
          </a:p>
          <a:p>
            <a:r>
              <a:rPr lang="en-US" dirty="0"/>
              <a:t>	SRI LANKA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6399D68-43B2-4CC8-9DC4-C1A46687B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54" y="1851070"/>
            <a:ext cx="8201137" cy="42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90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985</TotalTime>
  <Words>407</Words>
  <Application>Microsoft Office PowerPoint</Application>
  <PresentationFormat>Widescreen</PresentationFormat>
  <Paragraphs>155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Helvetica Neue</vt:lpstr>
      <vt:lpstr>Trebuchet MS</vt:lpstr>
      <vt:lpstr>Wingdings</vt:lpstr>
      <vt:lpstr>Wingdings 3</vt:lpstr>
      <vt:lpstr>Facet</vt:lpstr>
      <vt:lpstr>Data Visualization</vt:lpstr>
      <vt:lpstr>Number of NULL values of different</vt:lpstr>
      <vt:lpstr>We have the exchange rates of the following countries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</vt:lpstr>
      <vt:lpstr>PowerPoint Presentation</vt:lpstr>
      <vt:lpstr>PowerPoint Presentation</vt:lpstr>
      <vt:lpstr>PowerPoint Presentation</vt:lpstr>
      <vt:lpstr>Pearson correlations among the given currencies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DHAVAL</dc:creator>
  <cp:lastModifiedBy>DHAVAL</cp:lastModifiedBy>
  <cp:revision>30</cp:revision>
  <dcterms:created xsi:type="dcterms:W3CDTF">2020-09-01T13:15:32Z</dcterms:created>
  <dcterms:modified xsi:type="dcterms:W3CDTF">2020-09-02T05:41:00Z</dcterms:modified>
</cp:coreProperties>
</file>