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4"/>
  </p:notesMasterIdLst>
  <p:handoutMasterIdLst>
    <p:handoutMasterId r:id="rId5"/>
  </p:handoutMasterIdLst>
  <p:sldIdLst>
    <p:sldId id="1989" r:id="rId3"/>
  </p:sldIdLst>
  <p:sldSz cx="12192000" cy="6858000"/>
  <p:notesSz cx="6858000" cy="9144000"/>
  <p:custDataLst>
    <p:tags r:id="rId6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Capgemini Masters" id="{4E249A1C-D928-4AC0-A77C-65440B7A141B}">
          <p14:sldIdLst>
            <p14:sldId id="198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341">
          <p15:clr>
            <a:srgbClr val="A4A3A4"/>
          </p15:clr>
        </p15:guide>
        <p15:guide id="2" pos="36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FF"/>
    <a:srgbClr val="1F497D"/>
    <a:srgbClr val="0B79AA"/>
    <a:srgbClr val="CAD1A1"/>
    <a:srgbClr val="4BACC6"/>
    <a:srgbClr val="AABED2"/>
    <a:srgbClr val="0070AD"/>
    <a:srgbClr val="FF7E83"/>
    <a:srgbClr val="2B0A3D"/>
    <a:srgbClr val="00C37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70" autoAdjust="0"/>
    <p:restoredTop sz="93792" autoAdjust="0"/>
  </p:normalViewPr>
  <p:slideViewPr>
    <p:cSldViewPr>
      <p:cViewPr varScale="1">
        <p:scale>
          <a:sx n="108" d="100"/>
          <a:sy n="108" d="100"/>
        </p:scale>
        <p:origin x="-666" y="-8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706" y="6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12/04/2022</a:t>
            </a:fld>
            <a:endParaRPr lang="pt-PT" sz="9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=""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12/04/2022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nl-NL" altLang="nl-N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626268" y="2469484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5157789" y="2538372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Achievement </a:t>
            </a:r>
          </a:p>
        </p:txBody>
      </p: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/>
          <p:cNvGrpSpPr/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/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/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/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/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/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133600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362200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F7673-15BC-4C75-B307-D4A0CF147E01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CA1AD-8E9B-414D-99C3-C761699622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BD9A6-CB46-4788-8A53-0CE4AFEF0495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9CB5A-CF93-46D5-8E4E-85916BDC2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ithub.com/abhishek311017" TargetMode="External"/><Relationship Id="rId7" Type="http://schemas.openxmlformats.org/officeDocument/2006/relationships/hyperlink" Target="http://www.linkedin.com/in/abhishek-singh199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www.youtube.com/watch?v=U3UdwRO8bPE&amp;t=7s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85433850"/>
              </p:ext>
            </p:extLst>
          </p:nvPr>
        </p:nvGraphicFramePr>
        <p:xfrm>
          <a:off x="9229725" y="1214755"/>
          <a:ext cx="3038475" cy="540956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524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r>
                        <a:rPr kumimoji="0" lang="en-US" sz="1000" b="0" u="none" strike="noStrike" kern="1200" cap="none" spc="0" normalizeH="0" baseline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rPr>
                        <a:t> C#</a:t>
                      </a:r>
                      <a:endParaRPr kumimoji="0" 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0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rPr>
                        <a:t>Basics, OOPS, Generics, Collections, Arrays, </a:t>
                      </a:r>
                      <a:r>
                        <a:rPr kumimoji="0" lang="en-US" sz="10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rPr>
                        <a:t>Loops,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0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rPr>
                        <a:t>Loops, Web API</a:t>
                      </a:r>
                      <a:endParaRPr kumimoji="0" lang="en-US" sz="1000" b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I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C# Core</a:t>
                      </a:r>
                      <a:endParaRPr kumimoji="0" 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IOC &amp; Dependency Injection,Autowire</a:t>
                      </a:r>
                      <a:endParaRPr kumimoji="0" 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IN" altLang="en-US" sz="10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rPr>
                        <a:t>REST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IN" altLang="en-US" sz="10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rPr>
                        <a:t>API  Services</a:t>
                      </a:r>
                      <a:endParaRPr kumimoji="0" lang="en-US" altLang="en-US" sz="100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kumimoji="0" 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REST</a:t>
                      </a:r>
                      <a:r>
                        <a:rPr lang="en-IN" sz="10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Controllers,Implementation of GET,POST,PUT &amp; DELETE,Exception Handeling,Controller &amp; Repository Layer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Database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SQL Server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309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UI Tech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HTML 5,CSS 3,Bootstrap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Tools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Git,Postman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870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170" name="Text Placeholder 18"/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21859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200" b="1" dirty="0">
                <a:latin typeface="Times New Roman" pitchFamily="18" charset="0"/>
                <a:cs typeface="Times New Roman" pitchFamily="18" charset="0"/>
              </a:rPr>
              <a:t>Online </a:t>
            </a:r>
            <a:r>
              <a:rPr lang="en-US" altLang="en-US" sz="1200" b="1" dirty="0" smtClean="0">
                <a:latin typeface="Times New Roman" pitchFamily="18" charset="0"/>
                <a:cs typeface="Times New Roman" pitchFamily="18" charset="0"/>
              </a:rPr>
              <a:t>Banking</a:t>
            </a:r>
            <a:r>
              <a:rPr lang="en-US" alt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200" b="1" dirty="0">
                <a:latin typeface="Times New Roman" pitchFamily="18" charset="0"/>
                <a:cs typeface="Times New Roman" pitchFamily="18" charset="0"/>
              </a:rPr>
              <a:t>System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IN" sz="11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altLang="en-US" sz="1100" dirty="0">
                <a:latin typeface="Times New Roman" pitchFamily="18" charset="0"/>
                <a:cs typeface="Times New Roman" pitchFamily="18" charset="0"/>
              </a:rPr>
              <a:t>ase study of </a:t>
            </a:r>
            <a:r>
              <a:rPr lang="en-US" altLang="en-IN" sz="1100" dirty="0">
                <a:latin typeface="Times New Roman" pitchFamily="18" charset="0"/>
                <a:cs typeface="Times New Roman" pitchFamily="18" charset="0"/>
              </a:rPr>
              <a:t>Online </a:t>
            </a:r>
            <a:r>
              <a:rPr lang="en-US" altLang="en-IN" sz="1100" dirty="0" smtClean="0">
                <a:latin typeface="Times New Roman" pitchFamily="18" charset="0"/>
                <a:cs typeface="Times New Roman" pitchFamily="18" charset="0"/>
                <a:sym typeface="+mn-ea"/>
              </a:rPr>
              <a:t>Banking</a:t>
            </a:r>
            <a:r>
              <a:rPr lang="en-US" altLang="en-US" sz="1100" dirty="0" smtClean="0">
                <a:latin typeface="Times New Roman" pitchFamily="18" charset="0"/>
                <a:cs typeface="Times New Roman" pitchFamily="18" charset="0"/>
                <a:sym typeface="+mn-ea"/>
              </a:rPr>
              <a:t>  </a:t>
            </a:r>
            <a:r>
              <a:rPr lang="en-IN" altLang="en-US" sz="1100" dirty="0">
                <a:latin typeface="Times New Roman" pitchFamily="18" charset="0"/>
                <a:cs typeface="Times New Roman" pitchFamily="18" charset="0"/>
              </a:rPr>
              <a:t>along with </a:t>
            </a:r>
            <a:r>
              <a:rPr lang="en-US" altLang="en-US" sz="1100" dirty="0" smtClean="0">
                <a:latin typeface="Times New Roman" pitchFamily="18" charset="0"/>
                <a:cs typeface="Times New Roman" pitchFamily="18" charset="0"/>
              </a:rPr>
              <a:t>DOTNET MVC And Entity Framework</a:t>
            </a:r>
            <a:r>
              <a:rPr lang="en-IN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altLang="en-US" sz="1100" dirty="0">
                <a:latin typeface="Times New Roman" pitchFamily="18" charset="0"/>
                <a:cs typeface="Times New Roman" pitchFamily="18" charset="0"/>
              </a:rPr>
              <a:t>UI with </a:t>
            </a:r>
            <a:r>
              <a:rPr lang="en-US" altLang="en-IN" sz="1100" dirty="0">
                <a:latin typeface="Times New Roman" pitchFamily="18" charset="0"/>
                <a:cs typeface="Times New Roman" pitchFamily="18" charset="0"/>
              </a:rPr>
              <a:t>HTML5,</a:t>
            </a:r>
            <a:r>
              <a:rPr lang="en-US" altLang="en-US" sz="1100" dirty="0">
                <a:latin typeface="Times New Roman" pitchFamily="18" charset="0"/>
                <a:cs typeface="Times New Roman" pitchFamily="18" charset="0"/>
              </a:rPr>
              <a:t> CSS, </a:t>
            </a:r>
            <a:r>
              <a:rPr lang="en-US" altLang="en-US" sz="1100" dirty="0" smtClean="0">
                <a:latin typeface="Times New Roman" pitchFamily="18" charset="0"/>
                <a:cs typeface="Times New Roman" pitchFamily="18" charset="0"/>
              </a:rPr>
              <a:t>Bootstrap </a:t>
            </a:r>
            <a:r>
              <a:rPr lang="en-US" altLang="en-US" sz="1100" dirty="0">
                <a:latin typeface="Times New Roman" pitchFamily="18" charset="0"/>
                <a:cs typeface="Times New Roman" pitchFamily="18" charset="0"/>
              </a:rPr>
              <a:t>used as User Interface.</a:t>
            </a:r>
            <a:endParaRPr lang="en-US" altLang="nl-NL" sz="11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4000"/>
              </a:lnSpc>
            </a:pPr>
            <a:endParaRPr lang="en-IN" altLang="nl-NL" sz="11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IN" altLang="nl-NL" sz="11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114000"/>
              </a:lnSpc>
            </a:pPr>
            <a:endParaRPr lang="en-IN" altLang="en-US" sz="11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dirty="0"/>
              <a:t/>
            </a:r>
            <a:br>
              <a:rPr lang="en-US" altLang="nl-NL" dirty="0"/>
            </a:br>
            <a:r>
              <a:rPr lang="en-US" altLang="nl-NL" dirty="0"/>
              <a:t/>
            </a: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/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3649663" y="1355090"/>
            <a:ext cx="2374900" cy="203200"/>
          </a:xfrm>
        </p:spPr>
        <p:txBody>
          <a:bodyPr/>
          <a:lstStyle/>
          <a:p>
            <a:pPr eaLnBrk="1" hangingPunct="1"/>
            <a:r>
              <a:rPr lang="nl-NL" altLang="nl-NL" dirty="0"/>
              <a:t>Mumbai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/>
          <p:cNvSpPr>
            <a:spLocks noGrp="1"/>
          </p:cNvSpPr>
          <p:nvPr>
            <p:ph type="body" sz="quarter" idx="47"/>
          </p:nvPr>
        </p:nvSpPr>
        <p:spPr>
          <a:xfrm>
            <a:off x="3238480" y="1571612"/>
            <a:ext cx="2796756" cy="258921"/>
          </a:xfrm>
        </p:spPr>
        <p:txBody>
          <a:bodyPr/>
          <a:lstStyle/>
          <a:p>
            <a:pPr eaLnBrk="1" hangingPunct="1"/>
            <a:r>
              <a:rPr lang="en-US" altLang="nl-NL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dahavl-ramesh.patel</a:t>
            </a:r>
            <a:r>
              <a:rPr lang="nl-NL" altLang="nl-NL" dirty="0" smtClean="0">
                <a:solidFill>
                  <a:srgbClr val="88D5ED"/>
                </a:solidFill>
              </a:rPr>
              <a:t>@capgemini.com</a:t>
            </a:r>
            <a:endParaRPr lang="nl-NL" altLang="nl-NL" dirty="0"/>
          </a:p>
        </p:txBody>
      </p:sp>
      <p:sp>
        <p:nvSpPr>
          <p:cNvPr id="7174" name="Text Placeholder 25"/>
          <p:cNvSpPr>
            <a:spLocks noGrp="1"/>
          </p:cNvSpPr>
          <p:nvPr>
            <p:ph type="body" sz="quarter" idx="48"/>
          </p:nvPr>
        </p:nvSpPr>
        <p:spPr>
          <a:xfrm>
            <a:off x="3352483" y="182848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</a:t>
            </a:r>
            <a:r>
              <a:rPr lang="en-US" altLang="nl-NL" dirty="0" smtClean="0"/>
              <a:t>8898590896</a:t>
            </a:r>
            <a:endParaRPr lang="en-US" altLang="nl-NL" dirty="0"/>
          </a:p>
        </p:txBody>
      </p:sp>
      <p:sp>
        <p:nvSpPr>
          <p:cNvPr id="7175" name="Text Placeholder 26"/>
          <p:cNvSpPr>
            <a:spLocks noGrp="1"/>
          </p:cNvSpPr>
          <p:nvPr>
            <p:ph type="body" sz="quarter" idx="50"/>
          </p:nvPr>
        </p:nvSpPr>
        <p:spPr>
          <a:xfrm>
            <a:off x="438150" y="2672715"/>
            <a:ext cx="4008437" cy="3118485"/>
          </a:xfrm>
        </p:spPr>
        <p:txBody>
          <a:bodyPr/>
          <a:lstStyle/>
          <a:p>
            <a:r>
              <a:rPr lang="en-US" altLang="en-US" sz="1200" b="1" dirty="0">
                <a:latin typeface="Times New Roman" pitchFamily="18" charset="0"/>
                <a:cs typeface="Times New Roman" pitchFamily="18" charset="0"/>
              </a:rPr>
              <a:t>Full Stack Developer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Hands on experience in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creating Project With </a:t>
            </a:r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ASP.NET MVC and Entity Framework</a:t>
            </a:r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Proficient in creating </a:t>
            </a:r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Single Web Application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in DOTNET with Authentication  and Routing.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 smtClean="0">
                <a:latin typeface="Times New Roman" pitchFamily="18" charset="0"/>
                <a:cs typeface="Times New Roman" pitchFamily="18" charset="0"/>
              </a:rPr>
              <a:t>Database using </a:t>
            </a:r>
            <a:r>
              <a:rPr lang="en-IN" sz="1100" b="1" dirty="0" smtClean="0">
                <a:latin typeface="Times New Roman" pitchFamily="18" charset="0"/>
                <a:cs typeface="Times New Roman" pitchFamily="18" charset="0"/>
              </a:rPr>
              <a:t>Microsoft SQL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 smtClean="0">
                <a:latin typeface="Times New Roman" pitchFamily="18" charset="0"/>
                <a:cs typeface="Times New Roman" pitchFamily="18" charset="0"/>
              </a:rPr>
              <a:t>UI using </a:t>
            </a:r>
            <a:r>
              <a:rPr lang="en-IN" sz="1100" b="1" dirty="0" smtClean="0">
                <a:latin typeface="Times New Roman" pitchFamily="18" charset="0"/>
                <a:cs typeface="Times New Roman" pitchFamily="18" charset="0"/>
              </a:rPr>
              <a:t>HTML,CSS And Bootstrap.</a:t>
            </a:r>
            <a:endParaRPr lang="en-US" sz="11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nl-NL" dirty="0"/>
          </a:p>
          <a:p>
            <a:endParaRPr lang="en-US" altLang="nl-NL" dirty="0"/>
          </a:p>
        </p:txBody>
      </p:sp>
      <p:sp>
        <p:nvSpPr>
          <p:cNvPr id="7178" name="Text Placeholder 1"/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US" altLang="en-IN" dirty="0" smtClean="0"/>
              <a:t>Dhaval Patel</a:t>
            </a:r>
            <a:endParaRPr lang="en-US" altLang="en-IN" dirty="0"/>
          </a:p>
        </p:txBody>
      </p:sp>
      <p:pic>
        <p:nvPicPr>
          <p:cNvPr id="7179" name="Picture 7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4460946" y="6221411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/>
          <p:cNvSpPr txBox="1">
            <a:spLocks noChangeArrowheads="1"/>
          </p:cNvSpPr>
          <p:nvPr/>
        </p:nvSpPr>
        <p:spPr bwMode="auto">
          <a:xfrm>
            <a:off x="4952992" y="6286520"/>
            <a:ext cx="34099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Check out my work on GitHub &amp; Video </a:t>
            </a:r>
            <a:r>
              <a:rPr kumimoji="0" lang="en-IN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Profile</a:t>
            </a:r>
          </a:p>
          <a:p>
            <a:pPr lvl="0">
              <a:defRPr/>
            </a:pPr>
            <a:r>
              <a:rPr lang="en-IN" altLang="en-US" sz="1100" dirty="0" smtClean="0">
                <a:solidFill>
                  <a:prstClr val="black"/>
                </a:solidFill>
              </a:rPr>
              <a:t>https://github.com/Dhaval303</a:t>
            </a:r>
            <a:endParaRPr kumimoji="0" lang="en-I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pic>
        <p:nvPicPr>
          <p:cNvPr id="7181" name="Picture 6" descr="Movie, play, video icon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838" y="6221411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4" descr="Free icon download | Linkedin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085548"/>
            <a:ext cx="32543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/>
          <p:cNvSpPr txBox="1">
            <a:spLocks noChangeArrowheads="1"/>
          </p:cNvSpPr>
          <p:nvPr/>
        </p:nvSpPr>
        <p:spPr bwMode="white">
          <a:xfrm>
            <a:off x="3085029" y="1978183"/>
            <a:ext cx="2381250" cy="43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680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4155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880" indent="-2336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nl-NL" altLang="nl-NL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A4</a:t>
            </a:r>
          </a:p>
        </p:txBody>
      </p:sp>
      <p:sp>
        <p:nvSpPr>
          <p:cNvPr id="5" name="Rectangle 4"/>
          <p:cNvSpPr/>
          <p:nvPr/>
        </p:nvSpPr>
        <p:spPr>
          <a:xfrm>
            <a:off x="9408478" y="552736"/>
            <a:ext cx="2616876" cy="463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Bachelor of </a:t>
            </a:r>
            <a:r>
              <a:rPr lang="en-US" altLang="nl-NL" sz="11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  <a:r>
              <a:rPr kumimoji="0" lang="en-US" altLang="nl-NL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Information</a:t>
            </a:r>
            <a:r>
              <a:rPr kumimoji="0" lang="en-US" altLang="nl-NL" sz="11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Technology</a:t>
            </a:r>
            <a:r>
              <a:rPr kumimoji="0" lang="en-US" altLang="nl-NL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0" lang="en-US" altLang="nl-NL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2017 </a:t>
            </a:r>
            <a:r>
              <a:rPr kumimoji="0" lang="en-US" alt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- 2020</a:t>
            </a:r>
          </a:p>
        </p:txBody>
      </p:sp>
      <p:sp>
        <p:nvSpPr>
          <p:cNvPr id="6" name="Rectangle 5"/>
          <p:cNvSpPr/>
          <p:nvPr/>
        </p:nvSpPr>
        <p:spPr>
          <a:xfrm>
            <a:off x="9241790" y="939800"/>
            <a:ext cx="937895" cy="24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nl-NL" sz="1000" b="1" i="0" u="none" strike="noStrike" kern="1200" cap="none" spc="0" normalizeH="0" baseline="0" noProof="0" dirty="0">
                <a:ln>
                  <a:noFill/>
                </a:ln>
                <a:solidFill>
                  <a:srgbClr val="0070AD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Skills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pic>
        <p:nvPicPr>
          <p:cNvPr id="19" name="Picture Placeholder 18" descr="DSC_1601 copy.JPG"/>
          <p:cNvPicPr>
            <a:picLocks noGrp="1" noChangeAspect="1"/>
          </p:cNvPicPr>
          <p:nvPr>
            <p:ph type="pic" sz="quarter" idx="46"/>
          </p:nvPr>
        </p:nvPicPr>
        <p:blipFill>
          <a:blip r:embed="rId9"/>
          <a:srcRect t="11111" b="11111"/>
          <a:stretch>
            <a:fillRect/>
          </a:stretch>
        </p:blipFill>
        <p:spPr/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ppt-template_Capgemini-2020 (7)</Template>
  <TotalTime>206</TotalTime>
  <Words>154</Words>
  <Application>Microsoft Office PowerPoint</Application>
  <PresentationFormat>Custom</PresentationFormat>
  <Paragraphs>48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Office Theme</vt:lpstr>
      <vt:lpstr>Slide 1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Bapat, Rashmi</dc:creator>
  <cp:lastModifiedBy>Dhaval Patel</cp:lastModifiedBy>
  <cp:revision>127</cp:revision>
  <dcterms:created xsi:type="dcterms:W3CDTF">2020-09-22T06:24:00Z</dcterms:created>
  <dcterms:modified xsi:type="dcterms:W3CDTF">2022-04-12T03:58:03Z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0x010100C33155D503BFC942A57BA969F1C4EED5</vt:lpwstr>
  </property>
  <property fmtid="{D5CDD505-2E9C-101B-9397-08002B2CF9AE}" pid="3" name="KSOProductBuildVer">
    <vt:lpwstr>1033-11.2.0.10152</vt:lpwstr>
  </property>
</Properties>
</file>